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410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410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410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410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410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410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410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41076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/>
          <p:nvPr>
            <p:ph type="title"/>
          </p:nvPr>
        </p:nvSpPr>
        <p:spPr>
          <a:xfrm>
            <a:off x="2416967" y="1151929"/>
            <a:ext cx="7358066" cy="2321720"/>
          </a:xfrm>
          <a:prstGeom prst="rect">
            <a:avLst/>
          </a:prstGeom>
        </p:spPr>
        <p:txBody>
          <a:bodyPr lIns="35717" tIns="35717" rIns="35717" bIns="35717">
            <a:normAutofit fontScale="100000" lnSpcReduction="0"/>
          </a:bodyPr>
          <a:lstStyle>
            <a:lvl1pPr algn="ctr" defTabSz="410764">
              <a:defRPr sz="5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2416967" y="3545085"/>
            <a:ext cx="7358066" cy="794745"/>
          </a:xfrm>
          <a:prstGeom prst="rect">
            <a:avLst/>
          </a:prstGeom>
        </p:spPr>
        <p:txBody>
          <a:bodyPr lIns="35717" tIns="35717" rIns="35717" bIns="35717">
            <a:normAutofit fontScale="100000" lnSpcReduction="0"/>
          </a:bodyPr>
          <a:lstStyle>
            <a:lvl1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2416967" y="4473773"/>
            <a:ext cx="7358066" cy="321471"/>
          </a:xfrm>
          <a:prstGeom prst="rect">
            <a:avLst/>
          </a:prstGeom>
        </p:spPr>
        <p:txBody>
          <a:bodyPr lIns="35717" tIns="35717" rIns="35717" bIns="35717">
            <a:normAutofit fontScale="100000" lnSpcReduction="0"/>
          </a:bodyPr>
          <a:lstStyle>
            <a:lvl1pPr marL="0" indent="0" algn="ctr" defTabSz="410764">
              <a:spcBef>
                <a:spcPts val="0"/>
              </a:spcBef>
              <a:buClrTx/>
              <a:buSzTx/>
              <a:buFontTx/>
              <a:buNone/>
              <a:defRPr i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787400" indent="-254000" algn="ctr" defTabSz="410764">
              <a:spcBef>
                <a:spcPts val="0"/>
              </a:spcBef>
              <a:buClrTx/>
              <a:buSzPts val="1600"/>
              <a:buFontTx/>
              <a:defRPr i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244600" indent="-254000" algn="ctr" defTabSz="410764">
              <a:spcBef>
                <a:spcPts val="0"/>
              </a:spcBef>
              <a:buClrTx/>
              <a:buSzPts val="1600"/>
              <a:buFontTx/>
              <a:defRPr i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1701800" indent="-254000" algn="ctr" defTabSz="410764">
              <a:spcBef>
                <a:spcPts val="0"/>
              </a:spcBef>
              <a:buClrTx/>
              <a:buSzPts val="1600"/>
              <a:buFontTx/>
              <a:defRPr i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159000" indent="-254000" algn="ctr" defTabSz="410764">
              <a:spcBef>
                <a:spcPts val="0"/>
              </a:spcBef>
              <a:buClrTx/>
              <a:buSzPts val="1600"/>
              <a:buFontTx/>
              <a:defRPr i="1"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“Type a quote here.”"/>
          <p:cNvSpPr txBox="1"/>
          <p:nvPr>
            <p:ph type="body" sz="quarter" idx="13"/>
          </p:nvPr>
        </p:nvSpPr>
        <p:spPr>
          <a:xfrm>
            <a:off x="2416967" y="2998786"/>
            <a:ext cx="7358066" cy="431802"/>
          </a:xfrm>
          <a:prstGeom prst="rect">
            <a:avLst/>
          </a:prstGeom>
        </p:spPr>
        <p:txBody>
          <a:bodyPr lIns="35717" tIns="35717" rIns="35717" bIns="35717" anchor="ctr">
            <a:normAutofit fontScale="100000" lnSpcReduction="0"/>
          </a:bodyPr>
          <a:lstStyle/>
          <a:p>
            <a:pPr marL="0" indent="0" algn="ctr" defTabSz="410764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age"/>
          <p:cNvSpPr/>
          <p:nvPr>
            <p:ph type="pic" idx="13"/>
          </p:nvPr>
        </p:nvSpPr>
        <p:spPr>
          <a:xfrm>
            <a:off x="856133" y="0"/>
            <a:ext cx="10479733" cy="699194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 copy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"/>
          <p:cNvSpPr/>
          <p:nvPr/>
        </p:nvSpPr>
        <p:spPr>
          <a:xfrm>
            <a:off x="-3" y="-3782"/>
            <a:ext cx="12192007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2" name="Rectangle 6"/>
          <p:cNvSpPr/>
          <p:nvPr/>
        </p:nvSpPr>
        <p:spPr>
          <a:xfrm>
            <a:off x="-2" y="6639321"/>
            <a:ext cx="12192007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3" name="Rectangle 8"/>
          <p:cNvSpPr/>
          <p:nvPr/>
        </p:nvSpPr>
        <p:spPr>
          <a:xfrm>
            <a:off x="14" y="6596157"/>
            <a:ext cx="12191987" cy="66488"/>
          </a:xfrm>
          <a:prstGeom prst="rect">
            <a:avLst/>
          </a:prstGeom>
          <a:solidFill>
            <a:srgbClr val="4F81BD">
              <a:alpha val="68860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736576" y="6639321"/>
            <a:ext cx="221622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 copy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2"/>
          <p:cNvSpPr/>
          <p:nvPr/>
        </p:nvSpPr>
        <p:spPr>
          <a:xfrm>
            <a:off x="-3" y="-3782"/>
            <a:ext cx="12192007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2" name="Rectangle 6"/>
          <p:cNvSpPr/>
          <p:nvPr/>
        </p:nvSpPr>
        <p:spPr>
          <a:xfrm>
            <a:off x="-2" y="6639321"/>
            <a:ext cx="12192007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3" name="Rectangle 8"/>
          <p:cNvSpPr/>
          <p:nvPr/>
        </p:nvSpPr>
        <p:spPr>
          <a:xfrm>
            <a:off x="14" y="6596157"/>
            <a:ext cx="12191987" cy="66488"/>
          </a:xfrm>
          <a:prstGeom prst="rect">
            <a:avLst/>
          </a:prstGeom>
          <a:solidFill>
            <a:srgbClr val="4F81BD">
              <a:alpha val="68860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" name="Rectangle"/>
          <p:cNvSpPr/>
          <p:nvPr/>
        </p:nvSpPr>
        <p:spPr>
          <a:xfrm>
            <a:off x="-2" y="-40309"/>
            <a:ext cx="12192003" cy="6648279"/>
          </a:xfrm>
          <a:prstGeom prst="rect">
            <a:avLst/>
          </a:prstGeom>
          <a:solidFill>
            <a:srgbClr val="374963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39" name="Group"/>
          <p:cNvGrpSpPr/>
          <p:nvPr/>
        </p:nvGrpSpPr>
        <p:grpSpPr>
          <a:xfrm>
            <a:off x="63180" y="20108"/>
            <a:ext cx="1372967" cy="1036132"/>
            <a:chOff x="0" y="0"/>
            <a:chExt cx="1372965" cy="1036130"/>
          </a:xfrm>
        </p:grpSpPr>
        <p:grpSp>
          <p:nvGrpSpPr>
            <p:cNvPr id="137" name="Group"/>
            <p:cNvGrpSpPr/>
            <p:nvPr/>
          </p:nvGrpSpPr>
          <p:grpSpPr>
            <a:xfrm>
              <a:off x="89358" y="0"/>
              <a:ext cx="1283608" cy="862500"/>
              <a:chOff x="0" y="0"/>
              <a:chExt cx="1283606" cy="862499"/>
            </a:xfrm>
          </p:grpSpPr>
          <p:pic>
            <p:nvPicPr>
              <p:cNvPr id="135" name="image4.png" descr="image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9453" y="-1"/>
                <a:ext cx="1264154" cy="862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image5.png" descr="image5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451099"/>
                <a:ext cx="603160" cy="4101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8" name="Shape 935"/>
            <p:cNvSpPr txBox="1"/>
            <p:nvPr/>
          </p:nvSpPr>
          <p:spPr>
            <a:xfrm>
              <a:off x="0" y="714821"/>
              <a:ext cx="1360126" cy="321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140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pPr/>
              <a:r>
                <a:t>OpenQuake-CA</a:t>
              </a:r>
            </a:p>
          </p:txBody>
        </p:sp>
      </p:grpSp>
      <p:sp>
        <p:nvSpPr>
          <p:cNvPr id="140" name="Title Text"/>
          <p:cNvSpPr txBox="1"/>
          <p:nvPr>
            <p:ph type="title"/>
          </p:nvPr>
        </p:nvSpPr>
        <p:spPr>
          <a:xfrm>
            <a:off x="1663111" y="31750"/>
            <a:ext cx="10833955" cy="1024904"/>
          </a:xfrm>
          <a:prstGeom prst="rect">
            <a:avLst/>
          </a:prstGeom>
        </p:spPr>
        <p:txBody>
          <a:bodyPr lIns="45718" tIns="45718" rIns="45718" bIns="45718" anchor="ctr">
            <a:normAutofit fontScale="100000" lnSpcReduction="0"/>
          </a:bodyPr>
          <a:lstStyle>
            <a:lvl1pPr defTabSz="914400">
              <a:lnSpc>
                <a:spcPct val="90000"/>
              </a:lnSpc>
              <a:defRPr sz="4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Line"/>
          <p:cNvSpPr/>
          <p:nvPr/>
        </p:nvSpPr>
        <p:spPr>
          <a:xfrm>
            <a:off x="1764482" y="956468"/>
            <a:ext cx="8615358" cy="1"/>
          </a:xfrm>
          <a:prstGeom prst="line">
            <a:avLst/>
          </a:prstGeom>
          <a:ln w="25400">
            <a:solidFill>
              <a:srgbClr val="6F6A5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736555" y="6639321"/>
            <a:ext cx="221664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b="1"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 copy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2"/>
          <p:cNvSpPr/>
          <p:nvPr/>
        </p:nvSpPr>
        <p:spPr>
          <a:xfrm>
            <a:off x="-3" y="-3782"/>
            <a:ext cx="12192007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0" name="Rectangle 6"/>
          <p:cNvSpPr/>
          <p:nvPr/>
        </p:nvSpPr>
        <p:spPr>
          <a:xfrm>
            <a:off x="-2" y="6639321"/>
            <a:ext cx="12192007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" name="Rectangle 8"/>
          <p:cNvSpPr/>
          <p:nvPr/>
        </p:nvSpPr>
        <p:spPr>
          <a:xfrm>
            <a:off x="14" y="6596157"/>
            <a:ext cx="12191987" cy="66488"/>
          </a:xfrm>
          <a:prstGeom prst="rect">
            <a:avLst/>
          </a:prstGeom>
          <a:solidFill>
            <a:srgbClr val="4F81BD">
              <a:alpha val="68860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1736576" y="6639321"/>
            <a:ext cx="221622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2"/>
          <p:cNvSpPr/>
          <p:nvPr/>
        </p:nvSpPr>
        <p:spPr>
          <a:xfrm>
            <a:off x="-3" y="-3782"/>
            <a:ext cx="12192007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60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59346"/>
            <a:extLst/>
          </a:blip>
          <a:srcRect l="0" t="55753" r="0" b="23632"/>
          <a:stretch>
            <a:fillRect/>
          </a:stretch>
        </p:blipFill>
        <p:spPr>
          <a:xfrm>
            <a:off x="21200" y="28444"/>
            <a:ext cx="12149619" cy="97631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1" name="Title Text"/>
          <p:cNvSpPr txBox="1"/>
          <p:nvPr>
            <p:ph type="title"/>
          </p:nvPr>
        </p:nvSpPr>
        <p:spPr>
          <a:xfrm>
            <a:off x="1247970" y="170200"/>
            <a:ext cx="8014397" cy="692802"/>
          </a:xfrm>
          <a:prstGeom prst="rect">
            <a:avLst/>
          </a:prstGeom>
        </p:spPr>
        <p:txBody>
          <a:bodyPr lIns="26787" tIns="26787" rIns="26787" bIns="26787" anchor="ctr">
            <a:normAutofit fontScale="100000" lnSpcReduction="0"/>
          </a:bodyPr>
          <a:lstStyle>
            <a:lvl1pPr algn="ctr" defTabSz="410763">
              <a:defRPr sz="4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Rectangle 6"/>
          <p:cNvSpPr/>
          <p:nvPr/>
        </p:nvSpPr>
        <p:spPr>
          <a:xfrm>
            <a:off x="-2" y="6639321"/>
            <a:ext cx="12192007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3" name="Rectangle 8"/>
          <p:cNvSpPr/>
          <p:nvPr/>
        </p:nvSpPr>
        <p:spPr>
          <a:xfrm>
            <a:off x="14" y="6596157"/>
            <a:ext cx="12191987" cy="66488"/>
          </a:xfrm>
          <a:prstGeom prst="rect">
            <a:avLst/>
          </a:prstGeom>
          <a:solidFill>
            <a:srgbClr val="4F81BD">
              <a:alpha val="68860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68" name="Group"/>
          <p:cNvGrpSpPr/>
          <p:nvPr/>
        </p:nvGrpSpPr>
        <p:grpSpPr>
          <a:xfrm>
            <a:off x="63180" y="20108"/>
            <a:ext cx="1372967" cy="1036132"/>
            <a:chOff x="0" y="0"/>
            <a:chExt cx="1372965" cy="1036130"/>
          </a:xfrm>
        </p:grpSpPr>
        <p:grpSp>
          <p:nvGrpSpPr>
            <p:cNvPr id="166" name="Group"/>
            <p:cNvGrpSpPr/>
            <p:nvPr/>
          </p:nvGrpSpPr>
          <p:grpSpPr>
            <a:xfrm>
              <a:off x="89358" y="0"/>
              <a:ext cx="1283608" cy="862500"/>
              <a:chOff x="0" y="0"/>
              <a:chExt cx="1283606" cy="862499"/>
            </a:xfrm>
          </p:grpSpPr>
          <p:pic>
            <p:nvPicPr>
              <p:cNvPr id="164" name="image4.png" descr="image4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9453" y="-1"/>
                <a:ext cx="1264154" cy="862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5" name="image5.png" descr="image5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451099"/>
                <a:ext cx="603160" cy="4101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7" name="Shape 935"/>
            <p:cNvSpPr txBox="1"/>
            <p:nvPr/>
          </p:nvSpPr>
          <p:spPr>
            <a:xfrm>
              <a:off x="0" y="714821"/>
              <a:ext cx="1360126" cy="321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140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pPr/>
              <a:r>
                <a:t>OpenQuake-CA</a:t>
              </a:r>
            </a:p>
          </p:txBody>
        </p:sp>
      </p:grp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1736576" y="6639321"/>
            <a:ext cx="221622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 copy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2"/>
          <p:cNvSpPr/>
          <p:nvPr/>
        </p:nvSpPr>
        <p:spPr>
          <a:xfrm>
            <a:off x="-3" y="-3782"/>
            <a:ext cx="12192007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7" name="Rectangle 6"/>
          <p:cNvSpPr/>
          <p:nvPr/>
        </p:nvSpPr>
        <p:spPr>
          <a:xfrm>
            <a:off x="-2" y="6639321"/>
            <a:ext cx="12192007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" name="Rectangle 8"/>
          <p:cNvSpPr/>
          <p:nvPr/>
        </p:nvSpPr>
        <p:spPr>
          <a:xfrm>
            <a:off x="14" y="6596157"/>
            <a:ext cx="12191987" cy="66488"/>
          </a:xfrm>
          <a:prstGeom prst="rect">
            <a:avLst/>
          </a:prstGeom>
          <a:solidFill>
            <a:srgbClr val="4F81BD">
              <a:alpha val="68860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11736576" y="6639321"/>
            <a:ext cx="221622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 copy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2"/>
          <p:cNvSpPr/>
          <p:nvPr/>
        </p:nvSpPr>
        <p:spPr>
          <a:xfrm>
            <a:off x="-2" y="-3782"/>
            <a:ext cx="12192004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7" name="Rectangle 6"/>
          <p:cNvSpPr/>
          <p:nvPr/>
        </p:nvSpPr>
        <p:spPr>
          <a:xfrm>
            <a:off x="-1" y="6639321"/>
            <a:ext cx="12192004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8" name="Rectangle 8"/>
          <p:cNvSpPr/>
          <p:nvPr/>
        </p:nvSpPr>
        <p:spPr>
          <a:xfrm>
            <a:off x="12" y="6596157"/>
            <a:ext cx="12191990" cy="66488"/>
          </a:xfrm>
          <a:prstGeom prst="rect">
            <a:avLst/>
          </a:prstGeom>
          <a:solidFill>
            <a:srgbClr val="4F81BD">
              <a:alpha val="68860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743637" y="6639321"/>
            <a:ext cx="207499" cy="2059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0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 copy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2"/>
          <p:cNvSpPr/>
          <p:nvPr/>
        </p:nvSpPr>
        <p:spPr>
          <a:xfrm>
            <a:off x="-2" y="-3782"/>
            <a:ext cx="12192004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7" name="Rectangle 6"/>
          <p:cNvSpPr/>
          <p:nvPr/>
        </p:nvSpPr>
        <p:spPr>
          <a:xfrm>
            <a:off x="-1" y="6639321"/>
            <a:ext cx="12192004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8" name="Rectangle 8"/>
          <p:cNvSpPr/>
          <p:nvPr/>
        </p:nvSpPr>
        <p:spPr>
          <a:xfrm>
            <a:off x="12" y="6596157"/>
            <a:ext cx="12191990" cy="66488"/>
          </a:xfrm>
          <a:prstGeom prst="rect">
            <a:avLst/>
          </a:prstGeom>
          <a:solidFill>
            <a:srgbClr val="4F81BD">
              <a:alpha val="68860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" name="Rectangle"/>
          <p:cNvSpPr/>
          <p:nvPr/>
        </p:nvSpPr>
        <p:spPr>
          <a:xfrm>
            <a:off x="-2" y="-40309"/>
            <a:ext cx="12192003" cy="6648279"/>
          </a:xfrm>
          <a:prstGeom prst="rect">
            <a:avLst/>
          </a:prstGeom>
          <a:solidFill>
            <a:srgbClr val="374963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 sz="18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4" name="Group"/>
          <p:cNvGrpSpPr/>
          <p:nvPr/>
        </p:nvGrpSpPr>
        <p:grpSpPr>
          <a:xfrm>
            <a:off x="63180" y="20108"/>
            <a:ext cx="1372966" cy="1017717"/>
            <a:chOff x="0" y="0"/>
            <a:chExt cx="1372964" cy="1017715"/>
          </a:xfrm>
        </p:grpSpPr>
        <p:grpSp>
          <p:nvGrpSpPr>
            <p:cNvPr id="202" name="Group"/>
            <p:cNvGrpSpPr/>
            <p:nvPr/>
          </p:nvGrpSpPr>
          <p:grpSpPr>
            <a:xfrm>
              <a:off x="89358" y="0"/>
              <a:ext cx="1283607" cy="862500"/>
              <a:chOff x="0" y="0"/>
              <a:chExt cx="1283605" cy="862499"/>
            </a:xfrm>
          </p:grpSpPr>
          <p:pic>
            <p:nvPicPr>
              <p:cNvPr id="200" name="image4.png" descr="image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9453" y="-1"/>
                <a:ext cx="1264154" cy="862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1" name="image5.png" descr="image5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51099"/>
                <a:ext cx="603159" cy="4101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3" name="Shape 935"/>
            <p:cNvSpPr txBox="1"/>
            <p:nvPr/>
          </p:nvSpPr>
          <p:spPr>
            <a:xfrm>
              <a:off x="0" y="733236"/>
              <a:ext cx="1360125" cy="284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120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pPr/>
              <a:r>
                <a:t>OpenQuake-CA</a:t>
              </a:r>
            </a:p>
          </p:txBody>
        </p:sp>
      </p:grpSp>
      <p:sp>
        <p:nvSpPr>
          <p:cNvPr id="205" name="Title Text"/>
          <p:cNvSpPr txBox="1"/>
          <p:nvPr>
            <p:ph type="title"/>
          </p:nvPr>
        </p:nvSpPr>
        <p:spPr>
          <a:xfrm>
            <a:off x="1663111" y="31749"/>
            <a:ext cx="10833955" cy="1024905"/>
          </a:xfrm>
          <a:prstGeom prst="rect">
            <a:avLst/>
          </a:prstGeom>
        </p:spPr>
        <p:txBody>
          <a:bodyPr lIns="45718" tIns="45718" rIns="45718" bIns="45718" anchor="ctr">
            <a:normAutofit fontScale="100000" lnSpcReduction="0"/>
          </a:bodyPr>
          <a:lstStyle>
            <a:lvl1pPr defTabSz="914400">
              <a:lnSpc>
                <a:spcPct val="90000"/>
              </a:lnSpc>
              <a:defRPr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6" name="Line"/>
          <p:cNvSpPr/>
          <p:nvPr/>
        </p:nvSpPr>
        <p:spPr>
          <a:xfrm>
            <a:off x="1764482" y="956468"/>
            <a:ext cx="8615358" cy="1"/>
          </a:xfrm>
          <a:prstGeom prst="line">
            <a:avLst/>
          </a:prstGeom>
          <a:ln w="12700">
            <a:solidFill>
              <a:srgbClr val="6F6A5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11743618" y="6639321"/>
            <a:ext cx="207538" cy="2059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b="1"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/>
          <p:cNvSpPr/>
          <p:nvPr>
            <p:ph type="pic" sz="half" idx="13"/>
          </p:nvPr>
        </p:nvSpPr>
        <p:spPr>
          <a:xfrm>
            <a:off x="2664530" y="203273"/>
            <a:ext cx="6858004" cy="457438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" name="Title Text"/>
          <p:cNvSpPr txBox="1"/>
          <p:nvPr>
            <p:ph type="title"/>
          </p:nvPr>
        </p:nvSpPr>
        <p:spPr>
          <a:xfrm>
            <a:off x="2416967" y="4723803"/>
            <a:ext cx="7358066" cy="1000127"/>
          </a:xfrm>
          <a:prstGeom prst="rect">
            <a:avLst/>
          </a:prstGeom>
        </p:spPr>
        <p:txBody>
          <a:bodyPr lIns="35717" tIns="35717" rIns="35717" bIns="35717">
            <a:normAutofit fontScale="100000" lnSpcReduction="0"/>
          </a:bodyPr>
          <a:lstStyle>
            <a:lvl1pPr algn="ctr" defTabSz="410764">
              <a:defRPr sz="5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sz="quarter" idx="1"/>
          </p:nvPr>
        </p:nvSpPr>
        <p:spPr>
          <a:xfrm>
            <a:off x="2416967" y="5732858"/>
            <a:ext cx="7358066" cy="794744"/>
          </a:xfrm>
          <a:prstGeom prst="rect">
            <a:avLst/>
          </a:prstGeom>
        </p:spPr>
        <p:txBody>
          <a:bodyPr lIns="35717" tIns="35717" rIns="35717" bIns="35717">
            <a:normAutofit fontScale="100000" lnSpcReduction="0"/>
          </a:bodyPr>
          <a:lstStyle>
            <a:lvl1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12"/>
          <p:cNvSpPr/>
          <p:nvPr/>
        </p:nvSpPr>
        <p:spPr>
          <a:xfrm>
            <a:off x="-2" y="-3782"/>
            <a:ext cx="12192004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215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59346"/>
            <a:extLst/>
          </a:blip>
          <a:srcRect l="0" t="55751" r="0" b="23632"/>
          <a:stretch>
            <a:fillRect/>
          </a:stretch>
        </p:blipFill>
        <p:spPr>
          <a:xfrm>
            <a:off x="21198" y="28443"/>
            <a:ext cx="12149623" cy="97631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1247968" y="170198"/>
            <a:ext cx="8014399" cy="692805"/>
          </a:xfrm>
          <a:prstGeom prst="rect">
            <a:avLst/>
          </a:prstGeom>
        </p:spPr>
        <p:txBody>
          <a:bodyPr lIns="26787" tIns="26787" rIns="26787" bIns="26787" anchor="ctr">
            <a:normAutofit fontScale="100000" lnSpcReduction="0"/>
          </a:bodyPr>
          <a:lstStyle>
            <a:lvl1pPr algn="ctr" defTabSz="410763">
              <a:defRPr sz="4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7" name="Rectangle 6"/>
          <p:cNvSpPr/>
          <p:nvPr/>
        </p:nvSpPr>
        <p:spPr>
          <a:xfrm>
            <a:off x="-1" y="6639321"/>
            <a:ext cx="12192004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8" name="Rectangle 8"/>
          <p:cNvSpPr/>
          <p:nvPr/>
        </p:nvSpPr>
        <p:spPr>
          <a:xfrm>
            <a:off x="12" y="6596157"/>
            <a:ext cx="12191990" cy="66488"/>
          </a:xfrm>
          <a:prstGeom prst="rect">
            <a:avLst/>
          </a:prstGeom>
          <a:solidFill>
            <a:srgbClr val="4F81BD">
              <a:alpha val="68860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23" name="Group"/>
          <p:cNvGrpSpPr/>
          <p:nvPr/>
        </p:nvGrpSpPr>
        <p:grpSpPr>
          <a:xfrm>
            <a:off x="63180" y="20108"/>
            <a:ext cx="1372966" cy="1017717"/>
            <a:chOff x="0" y="0"/>
            <a:chExt cx="1372964" cy="1017715"/>
          </a:xfrm>
        </p:grpSpPr>
        <p:grpSp>
          <p:nvGrpSpPr>
            <p:cNvPr id="221" name="Group"/>
            <p:cNvGrpSpPr/>
            <p:nvPr/>
          </p:nvGrpSpPr>
          <p:grpSpPr>
            <a:xfrm>
              <a:off x="89358" y="0"/>
              <a:ext cx="1283607" cy="862500"/>
              <a:chOff x="0" y="0"/>
              <a:chExt cx="1283605" cy="862499"/>
            </a:xfrm>
          </p:grpSpPr>
          <p:pic>
            <p:nvPicPr>
              <p:cNvPr id="219" name="image4.png" descr="image4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9453" y="-1"/>
                <a:ext cx="1264154" cy="862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0" name="image5.png" descr="image5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451099"/>
                <a:ext cx="603159" cy="4101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2" name="Shape 935"/>
            <p:cNvSpPr txBox="1"/>
            <p:nvPr/>
          </p:nvSpPr>
          <p:spPr>
            <a:xfrm>
              <a:off x="0" y="733236"/>
              <a:ext cx="1360125" cy="284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120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pPr/>
              <a:r>
                <a:t>OpenQuake-CA</a:t>
              </a:r>
            </a:p>
          </p:txBody>
        </p:sp>
      </p:grpSp>
      <p:sp>
        <p:nvSpPr>
          <p:cNvPr id="224" name="Slide Number"/>
          <p:cNvSpPr txBox="1"/>
          <p:nvPr>
            <p:ph type="sldNum" sz="quarter" idx="2"/>
          </p:nvPr>
        </p:nvSpPr>
        <p:spPr>
          <a:xfrm>
            <a:off x="11743637" y="6639321"/>
            <a:ext cx="207499" cy="2059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0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 copy">
    <p:bg>
      <p:bgPr>
        <a:solidFill>
          <a:srgbClr val="2E39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Oval"/>
          <p:cNvSpPr/>
          <p:nvPr/>
        </p:nvSpPr>
        <p:spPr>
          <a:xfrm>
            <a:off x="4409280" y="2063750"/>
            <a:ext cx="3373439" cy="3051243"/>
          </a:xfrm>
          <a:prstGeom prst="ellipse">
            <a:avLst/>
          </a:prstGeom>
          <a:solidFill>
            <a:srgbClr val="4B6531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2" name="Shape 12"/>
          <p:cNvSpPr/>
          <p:nvPr/>
        </p:nvSpPr>
        <p:spPr>
          <a:xfrm>
            <a:off x="-3" y="-3782"/>
            <a:ext cx="12192007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3" name="Rectangle"/>
          <p:cNvSpPr/>
          <p:nvPr/>
        </p:nvSpPr>
        <p:spPr>
          <a:xfrm>
            <a:off x="-2" y="-40309"/>
            <a:ext cx="12192003" cy="6648279"/>
          </a:xfrm>
          <a:prstGeom prst="rect">
            <a:avLst/>
          </a:prstGeom>
          <a:solidFill>
            <a:srgbClr val="374963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11736555" y="6639321"/>
            <a:ext cx="221664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b="1"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53829"/>
            <a:extLst/>
          </a:blip>
          <a:srcRect l="0" t="53823" r="0" b="23585"/>
          <a:stretch>
            <a:fillRect/>
          </a:stretch>
        </p:blipFill>
        <p:spPr>
          <a:xfrm>
            <a:off x="1523441" y="13691"/>
            <a:ext cx="9144980" cy="805370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242" name="Shape 12"/>
          <p:cNvSpPr/>
          <p:nvPr/>
        </p:nvSpPr>
        <p:spPr>
          <a:xfrm>
            <a:off x="1523998" y="-3781"/>
            <a:ext cx="9144004" cy="6865562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43" name="Title Text"/>
          <p:cNvSpPr txBox="1"/>
          <p:nvPr>
            <p:ph type="title"/>
          </p:nvPr>
        </p:nvSpPr>
        <p:spPr>
          <a:xfrm>
            <a:off x="2581469" y="52982"/>
            <a:ext cx="8014397" cy="692801"/>
          </a:xfrm>
          <a:prstGeom prst="rect">
            <a:avLst/>
          </a:prstGeom>
        </p:spPr>
        <p:txBody>
          <a:bodyPr lIns="26787" tIns="26787" rIns="26787" bIns="26787" anchor="ctr">
            <a:normAutofit fontScale="100000" lnSpcReduction="0"/>
          </a:bodyPr>
          <a:lstStyle>
            <a:lvl1pPr defTabSz="410763">
              <a:defRPr sz="4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248" name="Group 939"/>
          <p:cNvGrpSpPr/>
          <p:nvPr/>
        </p:nvGrpSpPr>
        <p:grpSpPr>
          <a:xfrm>
            <a:off x="1619387" y="47445"/>
            <a:ext cx="982066" cy="835860"/>
            <a:chOff x="0" y="0"/>
            <a:chExt cx="982065" cy="835858"/>
          </a:xfrm>
        </p:grpSpPr>
        <p:sp>
          <p:nvSpPr>
            <p:cNvPr id="244" name="Shape 935"/>
            <p:cNvSpPr txBox="1"/>
            <p:nvPr/>
          </p:nvSpPr>
          <p:spPr>
            <a:xfrm>
              <a:off x="0" y="643137"/>
              <a:ext cx="982066" cy="192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numCol="1" anchor="ctr">
              <a:spAutoFit/>
            </a:bodyPr>
            <a:lstStyle>
              <a:lvl1pPr>
                <a:defRPr sz="90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pPr/>
              <a:r>
                <a:t>OpenQuake-CA</a:t>
              </a:r>
            </a:p>
          </p:txBody>
        </p:sp>
        <p:grpSp>
          <p:nvGrpSpPr>
            <p:cNvPr id="247" name="Group 938"/>
            <p:cNvGrpSpPr/>
            <p:nvPr/>
          </p:nvGrpSpPr>
          <p:grpSpPr>
            <a:xfrm>
              <a:off x="11809" y="-1"/>
              <a:ext cx="841952" cy="677736"/>
              <a:chOff x="-6" y="-5"/>
              <a:chExt cx="841950" cy="677734"/>
            </a:xfrm>
          </p:grpSpPr>
          <p:pic>
            <p:nvPicPr>
              <p:cNvPr id="245" name="image2.png" descr="image2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4" b="0"/>
              <a:stretch>
                <a:fillRect/>
              </a:stretch>
            </p:blipFill>
            <p:spPr>
              <a:xfrm>
                <a:off x="68038" y="-6"/>
                <a:ext cx="773907" cy="677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7" h="21584" fill="norm" stroke="1" extrusionOk="0">
                    <a:moveTo>
                      <a:pt x="10960" y="28"/>
                    </a:moveTo>
                    <a:cubicBezTo>
                      <a:pt x="10952" y="42"/>
                      <a:pt x="10895" y="68"/>
                      <a:pt x="10838" y="79"/>
                    </a:cubicBezTo>
                    <a:cubicBezTo>
                      <a:pt x="10781" y="90"/>
                      <a:pt x="10704" y="125"/>
                      <a:pt x="10672" y="154"/>
                    </a:cubicBezTo>
                    <a:cubicBezTo>
                      <a:pt x="10640" y="183"/>
                      <a:pt x="10578" y="205"/>
                      <a:pt x="10539" y="205"/>
                    </a:cubicBezTo>
                    <a:cubicBezTo>
                      <a:pt x="10469" y="205"/>
                      <a:pt x="10442" y="268"/>
                      <a:pt x="10495" y="306"/>
                    </a:cubicBezTo>
                    <a:cubicBezTo>
                      <a:pt x="10549" y="343"/>
                      <a:pt x="10493" y="370"/>
                      <a:pt x="10384" y="357"/>
                    </a:cubicBezTo>
                    <a:lnTo>
                      <a:pt x="10273" y="344"/>
                    </a:lnTo>
                    <a:lnTo>
                      <a:pt x="10284" y="432"/>
                    </a:lnTo>
                    <a:cubicBezTo>
                      <a:pt x="10296" y="497"/>
                      <a:pt x="10298" y="522"/>
                      <a:pt x="10273" y="533"/>
                    </a:cubicBezTo>
                    <a:cubicBezTo>
                      <a:pt x="10248" y="544"/>
                      <a:pt x="10241" y="565"/>
                      <a:pt x="10251" y="622"/>
                    </a:cubicBezTo>
                    <a:cubicBezTo>
                      <a:pt x="10259" y="669"/>
                      <a:pt x="10247" y="724"/>
                      <a:pt x="10229" y="748"/>
                    </a:cubicBezTo>
                    <a:cubicBezTo>
                      <a:pt x="10203" y="784"/>
                      <a:pt x="10193" y="789"/>
                      <a:pt x="10118" y="723"/>
                    </a:cubicBezTo>
                    <a:cubicBezTo>
                      <a:pt x="10065" y="677"/>
                      <a:pt x="10022" y="660"/>
                      <a:pt x="10030" y="685"/>
                    </a:cubicBezTo>
                    <a:cubicBezTo>
                      <a:pt x="10037" y="708"/>
                      <a:pt x="10039" y="747"/>
                      <a:pt x="10019" y="773"/>
                    </a:cubicBezTo>
                    <a:cubicBezTo>
                      <a:pt x="9988" y="814"/>
                      <a:pt x="9983" y="833"/>
                      <a:pt x="10030" y="862"/>
                    </a:cubicBezTo>
                    <a:cubicBezTo>
                      <a:pt x="10104" y="907"/>
                      <a:pt x="10055" y="971"/>
                      <a:pt x="9963" y="950"/>
                    </a:cubicBezTo>
                    <a:cubicBezTo>
                      <a:pt x="9919" y="940"/>
                      <a:pt x="9874" y="947"/>
                      <a:pt x="9853" y="976"/>
                    </a:cubicBezTo>
                    <a:cubicBezTo>
                      <a:pt x="9835" y="1001"/>
                      <a:pt x="9809" y="1014"/>
                      <a:pt x="9786" y="1014"/>
                    </a:cubicBezTo>
                    <a:cubicBezTo>
                      <a:pt x="9763" y="1014"/>
                      <a:pt x="9723" y="1045"/>
                      <a:pt x="9698" y="1077"/>
                    </a:cubicBezTo>
                    <a:cubicBezTo>
                      <a:pt x="9652" y="1135"/>
                      <a:pt x="9657" y="1137"/>
                      <a:pt x="9742" y="1216"/>
                    </a:cubicBezTo>
                    <a:cubicBezTo>
                      <a:pt x="9808" y="1277"/>
                      <a:pt x="9826" y="1322"/>
                      <a:pt x="9819" y="1380"/>
                    </a:cubicBezTo>
                    <a:cubicBezTo>
                      <a:pt x="9812" y="1451"/>
                      <a:pt x="9808" y="1438"/>
                      <a:pt x="9886" y="1418"/>
                    </a:cubicBezTo>
                    <a:cubicBezTo>
                      <a:pt x="10004" y="1388"/>
                      <a:pt x="10016" y="1388"/>
                      <a:pt x="10030" y="1418"/>
                    </a:cubicBezTo>
                    <a:cubicBezTo>
                      <a:pt x="10037" y="1434"/>
                      <a:pt x="10011" y="1474"/>
                      <a:pt x="9974" y="1494"/>
                    </a:cubicBezTo>
                    <a:cubicBezTo>
                      <a:pt x="9937" y="1515"/>
                      <a:pt x="9908" y="1531"/>
                      <a:pt x="9908" y="1544"/>
                    </a:cubicBezTo>
                    <a:cubicBezTo>
                      <a:pt x="9908" y="1586"/>
                      <a:pt x="9967" y="1633"/>
                      <a:pt x="10030" y="1633"/>
                    </a:cubicBezTo>
                    <a:cubicBezTo>
                      <a:pt x="10064" y="1633"/>
                      <a:pt x="10114" y="1647"/>
                      <a:pt x="10151" y="1658"/>
                    </a:cubicBezTo>
                    <a:cubicBezTo>
                      <a:pt x="10194" y="1670"/>
                      <a:pt x="10248" y="1656"/>
                      <a:pt x="10273" y="1633"/>
                    </a:cubicBezTo>
                    <a:cubicBezTo>
                      <a:pt x="10294" y="1613"/>
                      <a:pt x="10325" y="1597"/>
                      <a:pt x="10351" y="1595"/>
                    </a:cubicBezTo>
                    <a:cubicBezTo>
                      <a:pt x="10378" y="1593"/>
                      <a:pt x="10456" y="1536"/>
                      <a:pt x="10517" y="1468"/>
                    </a:cubicBezTo>
                    <a:cubicBezTo>
                      <a:pt x="10595" y="1380"/>
                      <a:pt x="10631" y="1358"/>
                      <a:pt x="10650" y="1380"/>
                    </a:cubicBezTo>
                    <a:cubicBezTo>
                      <a:pt x="10694" y="1430"/>
                      <a:pt x="10574" y="1678"/>
                      <a:pt x="10484" y="1721"/>
                    </a:cubicBezTo>
                    <a:cubicBezTo>
                      <a:pt x="10442" y="1740"/>
                      <a:pt x="10406" y="1764"/>
                      <a:pt x="10406" y="1772"/>
                    </a:cubicBezTo>
                    <a:cubicBezTo>
                      <a:pt x="10406" y="1779"/>
                      <a:pt x="10437" y="1835"/>
                      <a:pt x="10484" y="1898"/>
                    </a:cubicBezTo>
                    <a:cubicBezTo>
                      <a:pt x="10532" y="1962"/>
                      <a:pt x="10583" y="2031"/>
                      <a:pt x="10583" y="2050"/>
                    </a:cubicBezTo>
                    <a:cubicBezTo>
                      <a:pt x="10583" y="2127"/>
                      <a:pt x="10526" y="2113"/>
                      <a:pt x="10450" y="2012"/>
                    </a:cubicBezTo>
                    <a:cubicBezTo>
                      <a:pt x="10349" y="1880"/>
                      <a:pt x="10286" y="1836"/>
                      <a:pt x="10185" y="1835"/>
                    </a:cubicBezTo>
                    <a:cubicBezTo>
                      <a:pt x="10142" y="1834"/>
                      <a:pt x="10107" y="1829"/>
                      <a:pt x="10107" y="1835"/>
                    </a:cubicBezTo>
                    <a:cubicBezTo>
                      <a:pt x="10107" y="1882"/>
                      <a:pt x="10172" y="2053"/>
                      <a:pt x="10218" y="2125"/>
                    </a:cubicBezTo>
                    <a:cubicBezTo>
                      <a:pt x="10286" y="2229"/>
                      <a:pt x="10270" y="2267"/>
                      <a:pt x="10151" y="2239"/>
                    </a:cubicBezTo>
                    <a:cubicBezTo>
                      <a:pt x="10076" y="2220"/>
                      <a:pt x="10069" y="2197"/>
                      <a:pt x="10074" y="2125"/>
                    </a:cubicBezTo>
                    <a:cubicBezTo>
                      <a:pt x="10077" y="2080"/>
                      <a:pt x="10059" y="2023"/>
                      <a:pt x="10041" y="1999"/>
                    </a:cubicBezTo>
                    <a:cubicBezTo>
                      <a:pt x="10022" y="1975"/>
                      <a:pt x="10001" y="1931"/>
                      <a:pt x="9997" y="1885"/>
                    </a:cubicBezTo>
                    <a:cubicBezTo>
                      <a:pt x="9992" y="1840"/>
                      <a:pt x="9980" y="1790"/>
                      <a:pt x="9963" y="1784"/>
                    </a:cubicBezTo>
                    <a:cubicBezTo>
                      <a:pt x="9940" y="1775"/>
                      <a:pt x="9941" y="1784"/>
                      <a:pt x="9952" y="1835"/>
                    </a:cubicBezTo>
                    <a:cubicBezTo>
                      <a:pt x="9975" y="1935"/>
                      <a:pt x="9911" y="1968"/>
                      <a:pt x="9875" y="1873"/>
                    </a:cubicBezTo>
                    <a:cubicBezTo>
                      <a:pt x="9858" y="1830"/>
                      <a:pt x="9837" y="1784"/>
                      <a:pt x="9819" y="1772"/>
                    </a:cubicBezTo>
                    <a:cubicBezTo>
                      <a:pt x="9802" y="1759"/>
                      <a:pt x="9751" y="1657"/>
                      <a:pt x="9709" y="1557"/>
                    </a:cubicBezTo>
                    <a:cubicBezTo>
                      <a:pt x="9640" y="1390"/>
                      <a:pt x="9587" y="1317"/>
                      <a:pt x="9520" y="1317"/>
                    </a:cubicBezTo>
                    <a:cubicBezTo>
                      <a:pt x="9502" y="1317"/>
                      <a:pt x="9501" y="1345"/>
                      <a:pt x="9520" y="1380"/>
                    </a:cubicBezTo>
                    <a:cubicBezTo>
                      <a:pt x="9560" y="1454"/>
                      <a:pt x="9525" y="1541"/>
                      <a:pt x="9465" y="1519"/>
                    </a:cubicBezTo>
                    <a:cubicBezTo>
                      <a:pt x="9394" y="1493"/>
                      <a:pt x="9385" y="1548"/>
                      <a:pt x="9443" y="1620"/>
                    </a:cubicBezTo>
                    <a:lnTo>
                      <a:pt x="9498" y="1683"/>
                    </a:lnTo>
                    <a:lnTo>
                      <a:pt x="9443" y="1734"/>
                    </a:lnTo>
                    <a:cubicBezTo>
                      <a:pt x="9354" y="1826"/>
                      <a:pt x="9330" y="1890"/>
                      <a:pt x="9377" y="1949"/>
                    </a:cubicBezTo>
                    <a:cubicBezTo>
                      <a:pt x="9416" y="1998"/>
                      <a:pt x="9425" y="2008"/>
                      <a:pt x="9388" y="2024"/>
                    </a:cubicBezTo>
                    <a:cubicBezTo>
                      <a:pt x="9336" y="2047"/>
                      <a:pt x="9326" y="2191"/>
                      <a:pt x="9377" y="2214"/>
                    </a:cubicBezTo>
                    <a:cubicBezTo>
                      <a:pt x="9404" y="2225"/>
                      <a:pt x="9409" y="2240"/>
                      <a:pt x="9399" y="2290"/>
                    </a:cubicBezTo>
                    <a:cubicBezTo>
                      <a:pt x="9376" y="2392"/>
                      <a:pt x="9408" y="2460"/>
                      <a:pt x="9454" y="2416"/>
                    </a:cubicBezTo>
                    <a:cubicBezTo>
                      <a:pt x="9474" y="2398"/>
                      <a:pt x="9505" y="2406"/>
                      <a:pt x="9520" y="2416"/>
                    </a:cubicBezTo>
                    <a:cubicBezTo>
                      <a:pt x="9535" y="2427"/>
                      <a:pt x="9563" y="2404"/>
                      <a:pt x="9587" y="2378"/>
                    </a:cubicBezTo>
                    <a:cubicBezTo>
                      <a:pt x="9626" y="2338"/>
                      <a:pt x="9627" y="2342"/>
                      <a:pt x="9653" y="2378"/>
                    </a:cubicBezTo>
                    <a:cubicBezTo>
                      <a:pt x="9702" y="2446"/>
                      <a:pt x="9679" y="2526"/>
                      <a:pt x="9598" y="2542"/>
                    </a:cubicBezTo>
                    <a:cubicBezTo>
                      <a:pt x="9557" y="2550"/>
                      <a:pt x="9518" y="2565"/>
                      <a:pt x="9520" y="2580"/>
                    </a:cubicBezTo>
                    <a:cubicBezTo>
                      <a:pt x="9524" y="2667"/>
                      <a:pt x="9573" y="2759"/>
                      <a:pt x="9620" y="2783"/>
                    </a:cubicBezTo>
                    <a:cubicBezTo>
                      <a:pt x="9657" y="2800"/>
                      <a:pt x="9680" y="2828"/>
                      <a:pt x="9675" y="2871"/>
                    </a:cubicBezTo>
                    <a:cubicBezTo>
                      <a:pt x="9663" y="2968"/>
                      <a:pt x="9750" y="3004"/>
                      <a:pt x="9853" y="2947"/>
                    </a:cubicBezTo>
                    <a:cubicBezTo>
                      <a:pt x="9896" y="2923"/>
                      <a:pt x="9958" y="2914"/>
                      <a:pt x="9974" y="2921"/>
                    </a:cubicBezTo>
                    <a:cubicBezTo>
                      <a:pt x="9990" y="2929"/>
                      <a:pt x="10010" y="2877"/>
                      <a:pt x="10030" y="2808"/>
                    </a:cubicBezTo>
                    <a:cubicBezTo>
                      <a:pt x="10048" y="2741"/>
                      <a:pt x="10097" y="2639"/>
                      <a:pt x="10129" y="2580"/>
                    </a:cubicBezTo>
                    <a:cubicBezTo>
                      <a:pt x="10186" y="2475"/>
                      <a:pt x="10181" y="2468"/>
                      <a:pt x="10229" y="2517"/>
                    </a:cubicBezTo>
                    <a:cubicBezTo>
                      <a:pt x="10270" y="2559"/>
                      <a:pt x="10279" y="2582"/>
                      <a:pt x="10251" y="2606"/>
                    </a:cubicBezTo>
                    <a:cubicBezTo>
                      <a:pt x="10220" y="2632"/>
                      <a:pt x="10129" y="2873"/>
                      <a:pt x="10129" y="2934"/>
                    </a:cubicBezTo>
                    <a:cubicBezTo>
                      <a:pt x="10129" y="2948"/>
                      <a:pt x="10150" y="2962"/>
                      <a:pt x="10174" y="2959"/>
                    </a:cubicBezTo>
                    <a:cubicBezTo>
                      <a:pt x="10197" y="2957"/>
                      <a:pt x="10237" y="2955"/>
                      <a:pt x="10251" y="2959"/>
                    </a:cubicBezTo>
                    <a:cubicBezTo>
                      <a:pt x="10264" y="2963"/>
                      <a:pt x="10291" y="2971"/>
                      <a:pt x="10318" y="2972"/>
                    </a:cubicBezTo>
                    <a:cubicBezTo>
                      <a:pt x="10354" y="2974"/>
                      <a:pt x="10378" y="2994"/>
                      <a:pt x="10384" y="3060"/>
                    </a:cubicBezTo>
                    <a:cubicBezTo>
                      <a:pt x="10388" y="3113"/>
                      <a:pt x="10398" y="3175"/>
                      <a:pt x="10428" y="3199"/>
                    </a:cubicBezTo>
                    <a:cubicBezTo>
                      <a:pt x="10475" y="3236"/>
                      <a:pt x="10489" y="3230"/>
                      <a:pt x="10517" y="3187"/>
                    </a:cubicBezTo>
                    <a:cubicBezTo>
                      <a:pt x="10541" y="3149"/>
                      <a:pt x="10558" y="3159"/>
                      <a:pt x="10583" y="3187"/>
                    </a:cubicBezTo>
                    <a:cubicBezTo>
                      <a:pt x="10608" y="3215"/>
                      <a:pt x="10596" y="3218"/>
                      <a:pt x="10550" y="3275"/>
                    </a:cubicBezTo>
                    <a:cubicBezTo>
                      <a:pt x="10470" y="3371"/>
                      <a:pt x="10415" y="3355"/>
                      <a:pt x="10318" y="3237"/>
                    </a:cubicBezTo>
                    <a:cubicBezTo>
                      <a:pt x="10172" y="3060"/>
                      <a:pt x="10059" y="3172"/>
                      <a:pt x="10174" y="3376"/>
                    </a:cubicBezTo>
                    <a:cubicBezTo>
                      <a:pt x="10210" y="3440"/>
                      <a:pt x="10214" y="3439"/>
                      <a:pt x="10129" y="3528"/>
                    </a:cubicBezTo>
                    <a:cubicBezTo>
                      <a:pt x="10056" y="3604"/>
                      <a:pt x="10030" y="3640"/>
                      <a:pt x="10030" y="3730"/>
                    </a:cubicBezTo>
                    <a:cubicBezTo>
                      <a:pt x="10030" y="3820"/>
                      <a:pt x="10045" y="3843"/>
                      <a:pt x="10096" y="3869"/>
                    </a:cubicBezTo>
                    <a:cubicBezTo>
                      <a:pt x="10180" y="3913"/>
                      <a:pt x="10207" y="3927"/>
                      <a:pt x="10262" y="3869"/>
                    </a:cubicBezTo>
                    <a:cubicBezTo>
                      <a:pt x="10307" y="3823"/>
                      <a:pt x="10310" y="3812"/>
                      <a:pt x="10395" y="3869"/>
                    </a:cubicBezTo>
                    <a:cubicBezTo>
                      <a:pt x="10483" y="3928"/>
                      <a:pt x="10488" y="3922"/>
                      <a:pt x="10495" y="3869"/>
                    </a:cubicBezTo>
                    <a:cubicBezTo>
                      <a:pt x="10506" y="3795"/>
                      <a:pt x="10652" y="3730"/>
                      <a:pt x="10705" y="3768"/>
                    </a:cubicBezTo>
                    <a:cubicBezTo>
                      <a:pt x="10736" y="3790"/>
                      <a:pt x="10748" y="3772"/>
                      <a:pt x="10771" y="3730"/>
                    </a:cubicBezTo>
                    <a:cubicBezTo>
                      <a:pt x="10816" y="3647"/>
                      <a:pt x="10894" y="3683"/>
                      <a:pt x="10904" y="3781"/>
                    </a:cubicBezTo>
                    <a:cubicBezTo>
                      <a:pt x="10911" y="3849"/>
                      <a:pt x="10982" y="3883"/>
                      <a:pt x="10982" y="3819"/>
                    </a:cubicBezTo>
                    <a:cubicBezTo>
                      <a:pt x="10982" y="3806"/>
                      <a:pt x="11034" y="3764"/>
                      <a:pt x="11081" y="3705"/>
                    </a:cubicBezTo>
                    <a:cubicBezTo>
                      <a:pt x="11136" y="3637"/>
                      <a:pt x="11159" y="3564"/>
                      <a:pt x="11159" y="3515"/>
                    </a:cubicBezTo>
                    <a:cubicBezTo>
                      <a:pt x="11159" y="3424"/>
                      <a:pt x="11130" y="3394"/>
                      <a:pt x="11081" y="3440"/>
                    </a:cubicBezTo>
                    <a:cubicBezTo>
                      <a:pt x="11037" y="3482"/>
                      <a:pt x="10982" y="3448"/>
                      <a:pt x="10982" y="3376"/>
                    </a:cubicBezTo>
                    <a:cubicBezTo>
                      <a:pt x="10982" y="3332"/>
                      <a:pt x="10975" y="3327"/>
                      <a:pt x="10926" y="3338"/>
                    </a:cubicBezTo>
                    <a:cubicBezTo>
                      <a:pt x="10893" y="3347"/>
                      <a:pt x="10839" y="3356"/>
                      <a:pt x="10805" y="3364"/>
                    </a:cubicBezTo>
                    <a:cubicBezTo>
                      <a:pt x="10739" y="3380"/>
                      <a:pt x="10702" y="3337"/>
                      <a:pt x="10727" y="3263"/>
                    </a:cubicBezTo>
                    <a:cubicBezTo>
                      <a:pt x="10738" y="3230"/>
                      <a:pt x="10747" y="3212"/>
                      <a:pt x="10805" y="3237"/>
                    </a:cubicBezTo>
                    <a:cubicBezTo>
                      <a:pt x="10866" y="3263"/>
                      <a:pt x="10906" y="3265"/>
                      <a:pt x="10982" y="3212"/>
                    </a:cubicBezTo>
                    <a:cubicBezTo>
                      <a:pt x="11070" y="3150"/>
                      <a:pt x="11085" y="3094"/>
                      <a:pt x="11037" y="3060"/>
                    </a:cubicBezTo>
                    <a:cubicBezTo>
                      <a:pt x="11024" y="3051"/>
                      <a:pt x="11015" y="3010"/>
                      <a:pt x="11015" y="2972"/>
                    </a:cubicBezTo>
                    <a:cubicBezTo>
                      <a:pt x="11015" y="2918"/>
                      <a:pt x="11037" y="2894"/>
                      <a:pt x="11115" y="2858"/>
                    </a:cubicBezTo>
                    <a:cubicBezTo>
                      <a:pt x="11210" y="2815"/>
                      <a:pt x="11208" y="2805"/>
                      <a:pt x="11192" y="2707"/>
                    </a:cubicBezTo>
                    <a:cubicBezTo>
                      <a:pt x="11184" y="2651"/>
                      <a:pt x="11170" y="2594"/>
                      <a:pt x="11159" y="2580"/>
                    </a:cubicBezTo>
                    <a:cubicBezTo>
                      <a:pt x="11147" y="2566"/>
                      <a:pt x="11161" y="2512"/>
                      <a:pt x="11181" y="2467"/>
                    </a:cubicBezTo>
                    <a:cubicBezTo>
                      <a:pt x="11216" y="2390"/>
                      <a:pt x="11220" y="2393"/>
                      <a:pt x="11159" y="2366"/>
                    </a:cubicBezTo>
                    <a:cubicBezTo>
                      <a:pt x="11124" y="2351"/>
                      <a:pt x="11076" y="2340"/>
                      <a:pt x="11059" y="2340"/>
                    </a:cubicBezTo>
                    <a:cubicBezTo>
                      <a:pt x="11019" y="2340"/>
                      <a:pt x="10961" y="2263"/>
                      <a:pt x="10982" y="2239"/>
                    </a:cubicBezTo>
                    <a:cubicBezTo>
                      <a:pt x="10990" y="2229"/>
                      <a:pt x="10982" y="2194"/>
                      <a:pt x="10960" y="2176"/>
                    </a:cubicBezTo>
                    <a:cubicBezTo>
                      <a:pt x="10906" y="2131"/>
                      <a:pt x="10930" y="2106"/>
                      <a:pt x="11059" y="2037"/>
                    </a:cubicBezTo>
                    <a:cubicBezTo>
                      <a:pt x="11141" y="1993"/>
                      <a:pt x="11164" y="1956"/>
                      <a:pt x="11170" y="1898"/>
                    </a:cubicBezTo>
                    <a:cubicBezTo>
                      <a:pt x="11174" y="1857"/>
                      <a:pt x="11197" y="1812"/>
                      <a:pt x="11214" y="1810"/>
                    </a:cubicBezTo>
                    <a:cubicBezTo>
                      <a:pt x="11231" y="1808"/>
                      <a:pt x="11245" y="1812"/>
                      <a:pt x="11259" y="1810"/>
                    </a:cubicBezTo>
                    <a:cubicBezTo>
                      <a:pt x="11272" y="1808"/>
                      <a:pt x="11281" y="1781"/>
                      <a:pt x="11281" y="1746"/>
                    </a:cubicBezTo>
                    <a:cubicBezTo>
                      <a:pt x="11281" y="1710"/>
                      <a:pt x="11297" y="1654"/>
                      <a:pt x="11314" y="1633"/>
                    </a:cubicBezTo>
                    <a:cubicBezTo>
                      <a:pt x="11338" y="1603"/>
                      <a:pt x="11338" y="1604"/>
                      <a:pt x="11314" y="1620"/>
                    </a:cubicBezTo>
                    <a:cubicBezTo>
                      <a:pt x="11266" y="1651"/>
                      <a:pt x="11233" y="1612"/>
                      <a:pt x="11259" y="1557"/>
                    </a:cubicBezTo>
                    <a:cubicBezTo>
                      <a:pt x="11292" y="1485"/>
                      <a:pt x="11350" y="1226"/>
                      <a:pt x="11380" y="1026"/>
                    </a:cubicBezTo>
                    <a:cubicBezTo>
                      <a:pt x="11395" y="928"/>
                      <a:pt x="11421" y="810"/>
                      <a:pt x="11436" y="773"/>
                    </a:cubicBezTo>
                    <a:cubicBezTo>
                      <a:pt x="11474" y="680"/>
                      <a:pt x="11448" y="663"/>
                      <a:pt x="11380" y="736"/>
                    </a:cubicBezTo>
                    <a:cubicBezTo>
                      <a:pt x="11332" y="787"/>
                      <a:pt x="11317" y="778"/>
                      <a:pt x="11281" y="748"/>
                    </a:cubicBezTo>
                    <a:cubicBezTo>
                      <a:pt x="11241" y="715"/>
                      <a:pt x="11243" y="725"/>
                      <a:pt x="11303" y="660"/>
                    </a:cubicBezTo>
                    <a:cubicBezTo>
                      <a:pt x="11402" y="555"/>
                      <a:pt x="11430" y="422"/>
                      <a:pt x="11414" y="243"/>
                    </a:cubicBezTo>
                    <a:cubicBezTo>
                      <a:pt x="11403" y="120"/>
                      <a:pt x="11391" y="91"/>
                      <a:pt x="11358" y="91"/>
                    </a:cubicBezTo>
                    <a:cubicBezTo>
                      <a:pt x="11334" y="91"/>
                      <a:pt x="11298" y="64"/>
                      <a:pt x="11281" y="41"/>
                    </a:cubicBezTo>
                    <a:cubicBezTo>
                      <a:pt x="11247" y="-6"/>
                      <a:pt x="10984" y="-16"/>
                      <a:pt x="10960" y="28"/>
                    </a:cubicBezTo>
                    <a:close/>
                    <a:moveTo>
                      <a:pt x="9067" y="1974"/>
                    </a:moveTo>
                    <a:cubicBezTo>
                      <a:pt x="9054" y="1974"/>
                      <a:pt x="9044" y="2016"/>
                      <a:pt x="9044" y="2062"/>
                    </a:cubicBezTo>
                    <a:cubicBezTo>
                      <a:pt x="9044" y="2108"/>
                      <a:pt x="9054" y="2138"/>
                      <a:pt x="9067" y="2138"/>
                    </a:cubicBezTo>
                    <a:cubicBezTo>
                      <a:pt x="9081" y="2138"/>
                      <a:pt x="9100" y="2108"/>
                      <a:pt x="9100" y="2062"/>
                    </a:cubicBezTo>
                    <a:cubicBezTo>
                      <a:pt x="9100" y="2016"/>
                      <a:pt x="9081" y="1974"/>
                      <a:pt x="9067" y="1974"/>
                    </a:cubicBezTo>
                    <a:close/>
                    <a:moveTo>
                      <a:pt x="11059" y="2163"/>
                    </a:moveTo>
                    <a:cubicBezTo>
                      <a:pt x="11006" y="2192"/>
                      <a:pt x="11012" y="2199"/>
                      <a:pt x="11092" y="2201"/>
                    </a:cubicBezTo>
                    <a:cubicBezTo>
                      <a:pt x="11156" y="2202"/>
                      <a:pt x="11170" y="2188"/>
                      <a:pt x="11148" y="2163"/>
                    </a:cubicBezTo>
                    <a:cubicBezTo>
                      <a:pt x="11127" y="2139"/>
                      <a:pt x="11100" y="2140"/>
                      <a:pt x="11059" y="2163"/>
                    </a:cubicBezTo>
                    <a:close/>
                    <a:moveTo>
                      <a:pt x="8668" y="2353"/>
                    </a:moveTo>
                    <a:cubicBezTo>
                      <a:pt x="8583" y="2335"/>
                      <a:pt x="8522" y="2405"/>
                      <a:pt x="8557" y="2479"/>
                    </a:cubicBezTo>
                    <a:cubicBezTo>
                      <a:pt x="8571" y="2509"/>
                      <a:pt x="8600" y="2542"/>
                      <a:pt x="8613" y="2542"/>
                    </a:cubicBezTo>
                    <a:cubicBezTo>
                      <a:pt x="8642" y="2542"/>
                      <a:pt x="8710" y="2734"/>
                      <a:pt x="8690" y="2757"/>
                    </a:cubicBezTo>
                    <a:cubicBezTo>
                      <a:pt x="8682" y="2766"/>
                      <a:pt x="8642" y="2770"/>
                      <a:pt x="8613" y="2770"/>
                    </a:cubicBezTo>
                    <a:cubicBezTo>
                      <a:pt x="8582" y="2770"/>
                      <a:pt x="8568" y="2796"/>
                      <a:pt x="8568" y="2820"/>
                    </a:cubicBezTo>
                    <a:cubicBezTo>
                      <a:pt x="8568" y="2847"/>
                      <a:pt x="8607" y="2856"/>
                      <a:pt x="8690" y="2871"/>
                    </a:cubicBezTo>
                    <a:cubicBezTo>
                      <a:pt x="8835" y="2899"/>
                      <a:pt x="8889" y="2971"/>
                      <a:pt x="8889" y="3073"/>
                    </a:cubicBezTo>
                    <a:cubicBezTo>
                      <a:pt x="8889" y="3114"/>
                      <a:pt x="8917" y="3168"/>
                      <a:pt x="8934" y="3187"/>
                    </a:cubicBezTo>
                    <a:cubicBezTo>
                      <a:pt x="8988" y="3249"/>
                      <a:pt x="9000" y="3211"/>
                      <a:pt x="9000" y="3048"/>
                    </a:cubicBezTo>
                    <a:cubicBezTo>
                      <a:pt x="9001" y="2959"/>
                      <a:pt x="9003" y="2867"/>
                      <a:pt x="9011" y="2833"/>
                    </a:cubicBezTo>
                    <a:cubicBezTo>
                      <a:pt x="9022" y="2787"/>
                      <a:pt x="9009" y="2738"/>
                      <a:pt x="8956" y="2681"/>
                    </a:cubicBezTo>
                    <a:cubicBezTo>
                      <a:pt x="8916" y="2638"/>
                      <a:pt x="8876" y="2584"/>
                      <a:pt x="8867" y="2555"/>
                    </a:cubicBezTo>
                    <a:cubicBezTo>
                      <a:pt x="8854" y="2514"/>
                      <a:pt x="8850" y="2504"/>
                      <a:pt x="8823" y="2530"/>
                    </a:cubicBezTo>
                    <a:cubicBezTo>
                      <a:pt x="8798" y="2554"/>
                      <a:pt x="8781" y="2553"/>
                      <a:pt x="8768" y="2530"/>
                    </a:cubicBezTo>
                    <a:cubicBezTo>
                      <a:pt x="8759" y="2513"/>
                      <a:pt x="8749" y="2501"/>
                      <a:pt x="8757" y="2492"/>
                    </a:cubicBezTo>
                    <a:cubicBezTo>
                      <a:pt x="8785" y="2460"/>
                      <a:pt x="8730" y="2367"/>
                      <a:pt x="8668" y="2353"/>
                    </a:cubicBezTo>
                    <a:close/>
                    <a:moveTo>
                      <a:pt x="8004" y="2580"/>
                    </a:moveTo>
                    <a:cubicBezTo>
                      <a:pt x="7957" y="2602"/>
                      <a:pt x="7895" y="2618"/>
                      <a:pt x="7860" y="2618"/>
                    </a:cubicBezTo>
                    <a:cubicBezTo>
                      <a:pt x="7826" y="2618"/>
                      <a:pt x="7794" y="2631"/>
                      <a:pt x="7794" y="2644"/>
                    </a:cubicBezTo>
                    <a:cubicBezTo>
                      <a:pt x="7794" y="2678"/>
                      <a:pt x="7921" y="2736"/>
                      <a:pt x="7960" y="2719"/>
                    </a:cubicBezTo>
                    <a:cubicBezTo>
                      <a:pt x="7980" y="2710"/>
                      <a:pt x="7995" y="2702"/>
                      <a:pt x="8004" y="2719"/>
                    </a:cubicBezTo>
                    <a:cubicBezTo>
                      <a:pt x="8013" y="2735"/>
                      <a:pt x="8048" y="2757"/>
                      <a:pt x="8081" y="2757"/>
                    </a:cubicBezTo>
                    <a:cubicBezTo>
                      <a:pt x="8147" y="2757"/>
                      <a:pt x="8160" y="2677"/>
                      <a:pt x="8115" y="2580"/>
                    </a:cubicBezTo>
                    <a:cubicBezTo>
                      <a:pt x="8092" y="2531"/>
                      <a:pt x="8082" y="2543"/>
                      <a:pt x="8004" y="2580"/>
                    </a:cubicBezTo>
                    <a:close/>
                    <a:moveTo>
                      <a:pt x="9211" y="2719"/>
                    </a:moveTo>
                    <a:cubicBezTo>
                      <a:pt x="9152" y="2702"/>
                      <a:pt x="9131" y="2718"/>
                      <a:pt x="9144" y="2757"/>
                    </a:cubicBezTo>
                    <a:cubicBezTo>
                      <a:pt x="9153" y="2782"/>
                      <a:pt x="9177" y="2822"/>
                      <a:pt x="9177" y="2858"/>
                    </a:cubicBezTo>
                    <a:cubicBezTo>
                      <a:pt x="9177" y="2895"/>
                      <a:pt x="9194" y="2955"/>
                      <a:pt x="9222" y="2985"/>
                    </a:cubicBezTo>
                    <a:cubicBezTo>
                      <a:pt x="9270" y="3036"/>
                      <a:pt x="9273" y="3035"/>
                      <a:pt x="9233" y="3060"/>
                    </a:cubicBezTo>
                    <a:cubicBezTo>
                      <a:pt x="9205" y="3078"/>
                      <a:pt x="9189" y="3105"/>
                      <a:pt x="9199" y="3136"/>
                    </a:cubicBezTo>
                    <a:cubicBezTo>
                      <a:pt x="9210" y="3166"/>
                      <a:pt x="9231" y="3172"/>
                      <a:pt x="9255" y="3162"/>
                    </a:cubicBezTo>
                    <a:cubicBezTo>
                      <a:pt x="9276" y="3152"/>
                      <a:pt x="9332" y="3145"/>
                      <a:pt x="9365" y="3136"/>
                    </a:cubicBezTo>
                    <a:cubicBezTo>
                      <a:pt x="9419" y="3120"/>
                      <a:pt x="9417" y="3108"/>
                      <a:pt x="9410" y="2985"/>
                    </a:cubicBezTo>
                    <a:cubicBezTo>
                      <a:pt x="9402" y="2837"/>
                      <a:pt x="9344" y="2756"/>
                      <a:pt x="9211" y="2719"/>
                    </a:cubicBezTo>
                    <a:close/>
                    <a:moveTo>
                      <a:pt x="7616" y="2783"/>
                    </a:moveTo>
                    <a:cubicBezTo>
                      <a:pt x="7579" y="2783"/>
                      <a:pt x="7552" y="2874"/>
                      <a:pt x="7583" y="2909"/>
                    </a:cubicBezTo>
                    <a:cubicBezTo>
                      <a:pt x="7617" y="2948"/>
                      <a:pt x="7650" y="2927"/>
                      <a:pt x="7650" y="2858"/>
                    </a:cubicBezTo>
                    <a:cubicBezTo>
                      <a:pt x="7650" y="2815"/>
                      <a:pt x="7639" y="2783"/>
                      <a:pt x="7616" y="2783"/>
                    </a:cubicBezTo>
                    <a:close/>
                    <a:moveTo>
                      <a:pt x="7960" y="2871"/>
                    </a:moveTo>
                    <a:cubicBezTo>
                      <a:pt x="7739" y="2900"/>
                      <a:pt x="7731" y="2899"/>
                      <a:pt x="7716" y="2985"/>
                    </a:cubicBezTo>
                    <a:cubicBezTo>
                      <a:pt x="7697" y="3092"/>
                      <a:pt x="7717" y="3160"/>
                      <a:pt x="7782" y="3187"/>
                    </a:cubicBezTo>
                    <a:cubicBezTo>
                      <a:pt x="7866" y="3223"/>
                      <a:pt x="7909" y="3177"/>
                      <a:pt x="7926" y="3073"/>
                    </a:cubicBezTo>
                    <a:cubicBezTo>
                      <a:pt x="7937" y="3006"/>
                      <a:pt x="7962" y="2977"/>
                      <a:pt x="8004" y="2959"/>
                    </a:cubicBezTo>
                    <a:cubicBezTo>
                      <a:pt x="8090" y="2922"/>
                      <a:pt x="8059" y="2859"/>
                      <a:pt x="7960" y="2871"/>
                    </a:cubicBezTo>
                    <a:close/>
                    <a:moveTo>
                      <a:pt x="7229" y="2997"/>
                    </a:moveTo>
                    <a:cubicBezTo>
                      <a:pt x="7078" y="2999"/>
                      <a:pt x="7054" y="3004"/>
                      <a:pt x="6963" y="3086"/>
                    </a:cubicBezTo>
                    <a:cubicBezTo>
                      <a:pt x="6907" y="3136"/>
                      <a:pt x="6849" y="3187"/>
                      <a:pt x="6830" y="3187"/>
                    </a:cubicBezTo>
                    <a:cubicBezTo>
                      <a:pt x="6810" y="3187"/>
                      <a:pt x="6777" y="3206"/>
                      <a:pt x="6753" y="3237"/>
                    </a:cubicBezTo>
                    <a:cubicBezTo>
                      <a:pt x="6729" y="3267"/>
                      <a:pt x="6697" y="3282"/>
                      <a:pt x="6686" y="3275"/>
                    </a:cubicBezTo>
                    <a:cubicBezTo>
                      <a:pt x="6675" y="3267"/>
                      <a:pt x="6632" y="3265"/>
                      <a:pt x="6598" y="3275"/>
                    </a:cubicBezTo>
                    <a:cubicBezTo>
                      <a:pt x="6499" y="3303"/>
                      <a:pt x="6521" y="3416"/>
                      <a:pt x="6631" y="3465"/>
                    </a:cubicBezTo>
                    <a:cubicBezTo>
                      <a:pt x="6679" y="3487"/>
                      <a:pt x="6729" y="3525"/>
                      <a:pt x="6742" y="3553"/>
                    </a:cubicBezTo>
                    <a:cubicBezTo>
                      <a:pt x="6756" y="3581"/>
                      <a:pt x="6777" y="3596"/>
                      <a:pt x="6786" y="3591"/>
                    </a:cubicBezTo>
                    <a:cubicBezTo>
                      <a:pt x="6878" y="3539"/>
                      <a:pt x="6961" y="3458"/>
                      <a:pt x="7019" y="3364"/>
                    </a:cubicBezTo>
                    <a:cubicBezTo>
                      <a:pt x="7097" y="3239"/>
                      <a:pt x="7159" y="3258"/>
                      <a:pt x="7107" y="3389"/>
                    </a:cubicBezTo>
                    <a:cubicBezTo>
                      <a:pt x="7087" y="3439"/>
                      <a:pt x="7080" y="3472"/>
                      <a:pt x="7096" y="3490"/>
                    </a:cubicBezTo>
                    <a:cubicBezTo>
                      <a:pt x="7127" y="3526"/>
                      <a:pt x="7295" y="3345"/>
                      <a:pt x="7295" y="3275"/>
                    </a:cubicBezTo>
                    <a:cubicBezTo>
                      <a:pt x="7295" y="3247"/>
                      <a:pt x="7324" y="3190"/>
                      <a:pt x="7351" y="3162"/>
                    </a:cubicBezTo>
                    <a:cubicBezTo>
                      <a:pt x="7378" y="3134"/>
                      <a:pt x="7406" y="3093"/>
                      <a:pt x="7406" y="3060"/>
                    </a:cubicBezTo>
                    <a:cubicBezTo>
                      <a:pt x="7406" y="3006"/>
                      <a:pt x="7384" y="2996"/>
                      <a:pt x="7229" y="2997"/>
                    </a:cubicBezTo>
                    <a:close/>
                    <a:moveTo>
                      <a:pt x="8768" y="3149"/>
                    </a:moveTo>
                    <a:cubicBezTo>
                      <a:pt x="8725" y="3149"/>
                      <a:pt x="8720" y="3164"/>
                      <a:pt x="8746" y="3199"/>
                    </a:cubicBezTo>
                    <a:cubicBezTo>
                      <a:pt x="8763" y="3222"/>
                      <a:pt x="8790" y="3237"/>
                      <a:pt x="8801" y="3237"/>
                    </a:cubicBezTo>
                    <a:cubicBezTo>
                      <a:pt x="8813" y="3237"/>
                      <a:pt x="8823" y="3222"/>
                      <a:pt x="8823" y="3199"/>
                    </a:cubicBezTo>
                    <a:cubicBezTo>
                      <a:pt x="8823" y="3175"/>
                      <a:pt x="8798" y="3149"/>
                      <a:pt x="8768" y="3149"/>
                    </a:cubicBezTo>
                    <a:close/>
                    <a:moveTo>
                      <a:pt x="8413" y="3187"/>
                    </a:moveTo>
                    <a:cubicBezTo>
                      <a:pt x="8391" y="3187"/>
                      <a:pt x="8397" y="3358"/>
                      <a:pt x="8425" y="3440"/>
                    </a:cubicBezTo>
                    <a:cubicBezTo>
                      <a:pt x="8436" y="3474"/>
                      <a:pt x="8438" y="3469"/>
                      <a:pt x="8447" y="3427"/>
                    </a:cubicBezTo>
                    <a:cubicBezTo>
                      <a:pt x="8461" y="3356"/>
                      <a:pt x="8440" y="3187"/>
                      <a:pt x="8413" y="3187"/>
                    </a:cubicBezTo>
                    <a:close/>
                    <a:moveTo>
                      <a:pt x="9465" y="3237"/>
                    </a:moveTo>
                    <a:cubicBezTo>
                      <a:pt x="9350" y="3240"/>
                      <a:pt x="9343" y="3240"/>
                      <a:pt x="9343" y="3301"/>
                    </a:cubicBezTo>
                    <a:cubicBezTo>
                      <a:pt x="9343" y="3361"/>
                      <a:pt x="9354" y="3376"/>
                      <a:pt x="9454" y="3376"/>
                    </a:cubicBezTo>
                    <a:cubicBezTo>
                      <a:pt x="9515" y="3376"/>
                      <a:pt x="9565" y="3366"/>
                      <a:pt x="9565" y="3351"/>
                    </a:cubicBezTo>
                    <a:cubicBezTo>
                      <a:pt x="9565" y="3337"/>
                      <a:pt x="9568" y="3299"/>
                      <a:pt x="9576" y="3275"/>
                    </a:cubicBezTo>
                    <a:cubicBezTo>
                      <a:pt x="9589" y="3238"/>
                      <a:pt x="9569" y="3234"/>
                      <a:pt x="9465" y="3237"/>
                    </a:cubicBezTo>
                    <a:close/>
                    <a:moveTo>
                      <a:pt x="9853" y="3301"/>
                    </a:moveTo>
                    <a:cubicBezTo>
                      <a:pt x="9828" y="3301"/>
                      <a:pt x="9829" y="3437"/>
                      <a:pt x="9853" y="3465"/>
                    </a:cubicBezTo>
                    <a:cubicBezTo>
                      <a:pt x="9880" y="3496"/>
                      <a:pt x="9921" y="3480"/>
                      <a:pt x="9930" y="3427"/>
                    </a:cubicBezTo>
                    <a:cubicBezTo>
                      <a:pt x="9939" y="3377"/>
                      <a:pt x="9890" y="3301"/>
                      <a:pt x="9853" y="3301"/>
                    </a:cubicBezTo>
                    <a:close/>
                    <a:moveTo>
                      <a:pt x="7461" y="3414"/>
                    </a:moveTo>
                    <a:cubicBezTo>
                      <a:pt x="7444" y="3422"/>
                      <a:pt x="7472" y="3427"/>
                      <a:pt x="7506" y="3427"/>
                    </a:cubicBezTo>
                    <a:cubicBezTo>
                      <a:pt x="7540" y="3427"/>
                      <a:pt x="7545" y="3422"/>
                      <a:pt x="7528" y="3414"/>
                    </a:cubicBezTo>
                    <a:cubicBezTo>
                      <a:pt x="7511" y="3407"/>
                      <a:pt x="7478" y="3407"/>
                      <a:pt x="7461" y="3414"/>
                    </a:cubicBezTo>
                    <a:close/>
                    <a:moveTo>
                      <a:pt x="7362" y="3553"/>
                    </a:moveTo>
                    <a:cubicBezTo>
                      <a:pt x="7267" y="3544"/>
                      <a:pt x="7152" y="3654"/>
                      <a:pt x="7163" y="3743"/>
                    </a:cubicBezTo>
                    <a:cubicBezTo>
                      <a:pt x="7169" y="3789"/>
                      <a:pt x="7153" y="3807"/>
                      <a:pt x="7107" y="3819"/>
                    </a:cubicBezTo>
                    <a:cubicBezTo>
                      <a:pt x="7067" y="3830"/>
                      <a:pt x="7041" y="3859"/>
                      <a:pt x="7041" y="3894"/>
                    </a:cubicBezTo>
                    <a:cubicBezTo>
                      <a:pt x="7041" y="3933"/>
                      <a:pt x="7022" y="3952"/>
                      <a:pt x="6974" y="3958"/>
                    </a:cubicBezTo>
                    <a:cubicBezTo>
                      <a:pt x="6883" y="3970"/>
                      <a:pt x="6893" y="4020"/>
                      <a:pt x="6996" y="4097"/>
                    </a:cubicBezTo>
                    <a:cubicBezTo>
                      <a:pt x="7043" y="4132"/>
                      <a:pt x="7085" y="4187"/>
                      <a:pt x="7085" y="4210"/>
                    </a:cubicBezTo>
                    <a:cubicBezTo>
                      <a:pt x="7085" y="4259"/>
                      <a:pt x="7236" y="4271"/>
                      <a:pt x="7262" y="4223"/>
                    </a:cubicBezTo>
                    <a:cubicBezTo>
                      <a:pt x="7273" y="4203"/>
                      <a:pt x="7302" y="4195"/>
                      <a:pt x="7329" y="4223"/>
                    </a:cubicBezTo>
                    <a:cubicBezTo>
                      <a:pt x="7351" y="4245"/>
                      <a:pt x="7394" y="4271"/>
                      <a:pt x="7428" y="4273"/>
                    </a:cubicBezTo>
                    <a:cubicBezTo>
                      <a:pt x="7484" y="4275"/>
                      <a:pt x="7592" y="4291"/>
                      <a:pt x="7616" y="4299"/>
                    </a:cubicBezTo>
                    <a:cubicBezTo>
                      <a:pt x="7622" y="4301"/>
                      <a:pt x="7608" y="4331"/>
                      <a:pt x="7583" y="4362"/>
                    </a:cubicBezTo>
                    <a:cubicBezTo>
                      <a:pt x="7547" y="4408"/>
                      <a:pt x="7499" y="4412"/>
                      <a:pt x="7362" y="4412"/>
                    </a:cubicBezTo>
                    <a:cubicBezTo>
                      <a:pt x="7171" y="4412"/>
                      <a:pt x="7156" y="4455"/>
                      <a:pt x="7262" y="4577"/>
                    </a:cubicBezTo>
                    <a:cubicBezTo>
                      <a:pt x="7335" y="4661"/>
                      <a:pt x="7422" y="4664"/>
                      <a:pt x="7550" y="4589"/>
                    </a:cubicBezTo>
                    <a:cubicBezTo>
                      <a:pt x="7603" y="4558"/>
                      <a:pt x="7654" y="4526"/>
                      <a:pt x="7672" y="4526"/>
                    </a:cubicBezTo>
                    <a:cubicBezTo>
                      <a:pt x="7689" y="4526"/>
                      <a:pt x="7741" y="4500"/>
                      <a:pt x="7782" y="4476"/>
                    </a:cubicBezTo>
                    <a:cubicBezTo>
                      <a:pt x="7844" y="4439"/>
                      <a:pt x="7849" y="4443"/>
                      <a:pt x="7871" y="4476"/>
                    </a:cubicBezTo>
                    <a:cubicBezTo>
                      <a:pt x="7885" y="4498"/>
                      <a:pt x="7947" y="4530"/>
                      <a:pt x="8004" y="4539"/>
                    </a:cubicBezTo>
                    <a:cubicBezTo>
                      <a:pt x="8126" y="4558"/>
                      <a:pt x="8201" y="4501"/>
                      <a:pt x="8225" y="4387"/>
                    </a:cubicBezTo>
                    <a:cubicBezTo>
                      <a:pt x="8235" y="4344"/>
                      <a:pt x="8259" y="4288"/>
                      <a:pt x="8281" y="4261"/>
                    </a:cubicBezTo>
                    <a:cubicBezTo>
                      <a:pt x="8360" y="4160"/>
                      <a:pt x="8235" y="3976"/>
                      <a:pt x="8137" y="4046"/>
                    </a:cubicBezTo>
                    <a:cubicBezTo>
                      <a:pt x="8098" y="4074"/>
                      <a:pt x="8083" y="4065"/>
                      <a:pt x="8037" y="4008"/>
                    </a:cubicBezTo>
                    <a:cubicBezTo>
                      <a:pt x="7992" y="3953"/>
                      <a:pt x="7990" y="3928"/>
                      <a:pt x="8015" y="3894"/>
                    </a:cubicBezTo>
                    <a:cubicBezTo>
                      <a:pt x="8033" y="3869"/>
                      <a:pt x="8038" y="3832"/>
                      <a:pt x="8026" y="3793"/>
                    </a:cubicBezTo>
                    <a:cubicBezTo>
                      <a:pt x="8016" y="3757"/>
                      <a:pt x="8011" y="3695"/>
                      <a:pt x="8015" y="3654"/>
                    </a:cubicBezTo>
                    <a:cubicBezTo>
                      <a:pt x="8024" y="3543"/>
                      <a:pt x="7987" y="3544"/>
                      <a:pt x="7915" y="3642"/>
                    </a:cubicBezTo>
                    <a:cubicBezTo>
                      <a:pt x="7840" y="3743"/>
                      <a:pt x="7833" y="3792"/>
                      <a:pt x="7893" y="3844"/>
                    </a:cubicBezTo>
                    <a:cubicBezTo>
                      <a:pt x="7933" y="3881"/>
                      <a:pt x="7938" y="3892"/>
                      <a:pt x="7893" y="3932"/>
                    </a:cubicBezTo>
                    <a:cubicBezTo>
                      <a:pt x="7845" y="3974"/>
                      <a:pt x="7825" y="3974"/>
                      <a:pt x="7871" y="4071"/>
                    </a:cubicBezTo>
                    <a:cubicBezTo>
                      <a:pt x="7933" y="4203"/>
                      <a:pt x="7912" y="4233"/>
                      <a:pt x="7782" y="4185"/>
                    </a:cubicBezTo>
                    <a:cubicBezTo>
                      <a:pt x="7648" y="4135"/>
                      <a:pt x="7634" y="4119"/>
                      <a:pt x="7616" y="3970"/>
                    </a:cubicBezTo>
                    <a:cubicBezTo>
                      <a:pt x="7598" y="3828"/>
                      <a:pt x="7550" y="3758"/>
                      <a:pt x="7484" y="3730"/>
                    </a:cubicBezTo>
                    <a:cubicBezTo>
                      <a:pt x="7462" y="3720"/>
                      <a:pt x="7455" y="3685"/>
                      <a:pt x="7450" y="3642"/>
                    </a:cubicBezTo>
                    <a:cubicBezTo>
                      <a:pt x="7444" y="3577"/>
                      <a:pt x="7423" y="3559"/>
                      <a:pt x="7362" y="3553"/>
                    </a:cubicBezTo>
                    <a:close/>
                    <a:moveTo>
                      <a:pt x="7030" y="3642"/>
                    </a:moveTo>
                    <a:cubicBezTo>
                      <a:pt x="7025" y="3627"/>
                      <a:pt x="7001" y="3630"/>
                      <a:pt x="6952" y="3667"/>
                    </a:cubicBezTo>
                    <a:cubicBezTo>
                      <a:pt x="6907" y="3701"/>
                      <a:pt x="6843" y="3738"/>
                      <a:pt x="6819" y="3755"/>
                    </a:cubicBezTo>
                    <a:cubicBezTo>
                      <a:pt x="6793" y="3772"/>
                      <a:pt x="6796" y="3799"/>
                      <a:pt x="6808" y="3819"/>
                    </a:cubicBezTo>
                    <a:cubicBezTo>
                      <a:pt x="6834" y="3868"/>
                      <a:pt x="6906" y="3832"/>
                      <a:pt x="6974" y="3743"/>
                    </a:cubicBezTo>
                    <a:cubicBezTo>
                      <a:pt x="7017" y="3687"/>
                      <a:pt x="7035" y="3657"/>
                      <a:pt x="7030" y="3642"/>
                    </a:cubicBezTo>
                    <a:close/>
                    <a:moveTo>
                      <a:pt x="9277" y="3642"/>
                    </a:moveTo>
                    <a:cubicBezTo>
                      <a:pt x="9249" y="3674"/>
                      <a:pt x="9247" y="3792"/>
                      <a:pt x="9277" y="3806"/>
                    </a:cubicBezTo>
                    <a:cubicBezTo>
                      <a:pt x="9295" y="3814"/>
                      <a:pt x="9321" y="3850"/>
                      <a:pt x="9321" y="3869"/>
                    </a:cubicBezTo>
                    <a:cubicBezTo>
                      <a:pt x="9322" y="3889"/>
                      <a:pt x="9350" y="3922"/>
                      <a:pt x="9377" y="3958"/>
                    </a:cubicBezTo>
                    <a:cubicBezTo>
                      <a:pt x="9418" y="4015"/>
                      <a:pt x="9425" y="4024"/>
                      <a:pt x="9520" y="4008"/>
                    </a:cubicBezTo>
                    <a:lnTo>
                      <a:pt x="9631" y="3983"/>
                    </a:lnTo>
                    <a:lnTo>
                      <a:pt x="9698" y="4134"/>
                    </a:lnTo>
                    <a:cubicBezTo>
                      <a:pt x="9759" y="4254"/>
                      <a:pt x="9768" y="4278"/>
                      <a:pt x="9753" y="4438"/>
                    </a:cubicBezTo>
                    <a:cubicBezTo>
                      <a:pt x="9743" y="4553"/>
                      <a:pt x="9747" y="4603"/>
                      <a:pt x="9764" y="4615"/>
                    </a:cubicBezTo>
                    <a:cubicBezTo>
                      <a:pt x="9778" y="4625"/>
                      <a:pt x="9786" y="4680"/>
                      <a:pt x="9786" y="4716"/>
                    </a:cubicBezTo>
                    <a:cubicBezTo>
                      <a:pt x="9786" y="4796"/>
                      <a:pt x="9823" y="4826"/>
                      <a:pt x="9919" y="4842"/>
                    </a:cubicBezTo>
                    <a:cubicBezTo>
                      <a:pt x="10074" y="4868"/>
                      <a:pt x="10105" y="4874"/>
                      <a:pt x="10118" y="4817"/>
                    </a:cubicBezTo>
                    <a:cubicBezTo>
                      <a:pt x="10125" y="4787"/>
                      <a:pt x="10135" y="4754"/>
                      <a:pt x="10151" y="4754"/>
                    </a:cubicBezTo>
                    <a:cubicBezTo>
                      <a:pt x="10167" y="4754"/>
                      <a:pt x="10200" y="4787"/>
                      <a:pt x="10207" y="4817"/>
                    </a:cubicBezTo>
                    <a:cubicBezTo>
                      <a:pt x="10222" y="4883"/>
                      <a:pt x="10199" y="4868"/>
                      <a:pt x="10484" y="4829"/>
                    </a:cubicBezTo>
                    <a:cubicBezTo>
                      <a:pt x="10632" y="4810"/>
                      <a:pt x="10737" y="4791"/>
                      <a:pt x="10782" y="4754"/>
                    </a:cubicBezTo>
                    <a:cubicBezTo>
                      <a:pt x="10834" y="4711"/>
                      <a:pt x="10856" y="4705"/>
                      <a:pt x="10893" y="4728"/>
                    </a:cubicBezTo>
                    <a:cubicBezTo>
                      <a:pt x="10919" y="4744"/>
                      <a:pt x="10961" y="4754"/>
                      <a:pt x="10982" y="4754"/>
                    </a:cubicBezTo>
                    <a:cubicBezTo>
                      <a:pt x="11032" y="4754"/>
                      <a:pt x="11137" y="4630"/>
                      <a:pt x="11137" y="4577"/>
                    </a:cubicBezTo>
                    <a:cubicBezTo>
                      <a:pt x="11137" y="4554"/>
                      <a:pt x="11160" y="4521"/>
                      <a:pt x="11181" y="4501"/>
                    </a:cubicBezTo>
                    <a:cubicBezTo>
                      <a:pt x="11216" y="4468"/>
                      <a:pt x="11216" y="4461"/>
                      <a:pt x="11181" y="4438"/>
                    </a:cubicBezTo>
                    <a:cubicBezTo>
                      <a:pt x="11156" y="4422"/>
                      <a:pt x="11137" y="4370"/>
                      <a:pt x="11137" y="4299"/>
                    </a:cubicBezTo>
                    <a:cubicBezTo>
                      <a:pt x="11137" y="4213"/>
                      <a:pt x="11133" y="4197"/>
                      <a:pt x="11104" y="4210"/>
                    </a:cubicBezTo>
                    <a:cubicBezTo>
                      <a:pt x="11083" y="4219"/>
                      <a:pt x="11057" y="4210"/>
                      <a:pt x="11048" y="4185"/>
                    </a:cubicBezTo>
                    <a:cubicBezTo>
                      <a:pt x="11040" y="4160"/>
                      <a:pt x="11016" y="4134"/>
                      <a:pt x="10993" y="4134"/>
                    </a:cubicBezTo>
                    <a:cubicBezTo>
                      <a:pt x="10971" y="4134"/>
                      <a:pt x="10942" y="4115"/>
                      <a:pt x="10926" y="4097"/>
                    </a:cubicBezTo>
                    <a:cubicBezTo>
                      <a:pt x="10905" y="4072"/>
                      <a:pt x="10862" y="4097"/>
                      <a:pt x="10782" y="4134"/>
                    </a:cubicBezTo>
                    <a:cubicBezTo>
                      <a:pt x="10552" y="4244"/>
                      <a:pt x="10471" y="4301"/>
                      <a:pt x="10450" y="4362"/>
                    </a:cubicBezTo>
                    <a:cubicBezTo>
                      <a:pt x="10431" y="4418"/>
                      <a:pt x="10431" y="4416"/>
                      <a:pt x="10384" y="4387"/>
                    </a:cubicBezTo>
                    <a:cubicBezTo>
                      <a:pt x="10311" y="4343"/>
                      <a:pt x="10177" y="4342"/>
                      <a:pt x="10129" y="4387"/>
                    </a:cubicBezTo>
                    <a:cubicBezTo>
                      <a:pt x="10086" y="4428"/>
                      <a:pt x="10066" y="4405"/>
                      <a:pt x="10052" y="4273"/>
                    </a:cubicBezTo>
                    <a:cubicBezTo>
                      <a:pt x="10047" y="4220"/>
                      <a:pt x="10031" y="4192"/>
                      <a:pt x="9974" y="4185"/>
                    </a:cubicBezTo>
                    <a:cubicBezTo>
                      <a:pt x="9868" y="4172"/>
                      <a:pt x="9844" y="4149"/>
                      <a:pt x="9908" y="4071"/>
                    </a:cubicBezTo>
                    <a:lnTo>
                      <a:pt x="9974" y="4008"/>
                    </a:lnTo>
                    <a:lnTo>
                      <a:pt x="9897" y="3920"/>
                    </a:lnTo>
                    <a:cubicBezTo>
                      <a:pt x="9814" y="3824"/>
                      <a:pt x="9749" y="3812"/>
                      <a:pt x="9698" y="3869"/>
                    </a:cubicBezTo>
                    <a:cubicBezTo>
                      <a:pt x="9674" y="3897"/>
                      <a:pt x="9642" y="3874"/>
                      <a:pt x="9576" y="3793"/>
                    </a:cubicBezTo>
                    <a:cubicBezTo>
                      <a:pt x="9502" y="3699"/>
                      <a:pt x="9311" y="3604"/>
                      <a:pt x="9277" y="3642"/>
                    </a:cubicBezTo>
                    <a:close/>
                    <a:moveTo>
                      <a:pt x="8856" y="3743"/>
                    </a:moveTo>
                    <a:cubicBezTo>
                      <a:pt x="8793" y="3743"/>
                      <a:pt x="8774" y="3803"/>
                      <a:pt x="8823" y="3844"/>
                    </a:cubicBezTo>
                    <a:cubicBezTo>
                      <a:pt x="8879" y="3892"/>
                      <a:pt x="8834" y="3982"/>
                      <a:pt x="8768" y="3958"/>
                    </a:cubicBezTo>
                    <a:cubicBezTo>
                      <a:pt x="8718" y="3940"/>
                      <a:pt x="8722" y="3946"/>
                      <a:pt x="8734" y="4071"/>
                    </a:cubicBezTo>
                    <a:cubicBezTo>
                      <a:pt x="8745" y="4173"/>
                      <a:pt x="8730" y="4210"/>
                      <a:pt x="8701" y="4223"/>
                    </a:cubicBezTo>
                    <a:cubicBezTo>
                      <a:pt x="8680" y="4232"/>
                      <a:pt x="8663" y="4211"/>
                      <a:pt x="8646" y="4185"/>
                    </a:cubicBezTo>
                    <a:cubicBezTo>
                      <a:pt x="8628" y="4157"/>
                      <a:pt x="8592" y="4149"/>
                      <a:pt x="8568" y="4160"/>
                    </a:cubicBezTo>
                    <a:cubicBezTo>
                      <a:pt x="8519" y="4181"/>
                      <a:pt x="8522" y="4202"/>
                      <a:pt x="8568" y="4223"/>
                    </a:cubicBezTo>
                    <a:cubicBezTo>
                      <a:pt x="8590" y="4232"/>
                      <a:pt x="8599" y="4263"/>
                      <a:pt x="8591" y="4299"/>
                    </a:cubicBezTo>
                    <a:cubicBezTo>
                      <a:pt x="8579" y="4350"/>
                      <a:pt x="8586" y="4349"/>
                      <a:pt x="8635" y="4337"/>
                    </a:cubicBezTo>
                    <a:cubicBezTo>
                      <a:pt x="8900" y="4275"/>
                      <a:pt x="8953" y="4291"/>
                      <a:pt x="8878" y="4400"/>
                    </a:cubicBezTo>
                    <a:cubicBezTo>
                      <a:pt x="8827" y="4475"/>
                      <a:pt x="8818" y="4535"/>
                      <a:pt x="8845" y="4615"/>
                    </a:cubicBezTo>
                    <a:cubicBezTo>
                      <a:pt x="8854" y="4641"/>
                      <a:pt x="8869" y="4662"/>
                      <a:pt x="8889" y="4653"/>
                    </a:cubicBezTo>
                    <a:cubicBezTo>
                      <a:pt x="8908" y="4644"/>
                      <a:pt x="8964" y="4653"/>
                      <a:pt x="9000" y="4653"/>
                    </a:cubicBezTo>
                    <a:cubicBezTo>
                      <a:pt x="9111" y="4652"/>
                      <a:pt x="9121" y="4604"/>
                      <a:pt x="9133" y="4375"/>
                    </a:cubicBezTo>
                    <a:cubicBezTo>
                      <a:pt x="9139" y="4256"/>
                      <a:pt x="9159" y="4147"/>
                      <a:pt x="9166" y="4134"/>
                    </a:cubicBezTo>
                    <a:cubicBezTo>
                      <a:pt x="9185" y="4100"/>
                      <a:pt x="9152" y="3957"/>
                      <a:pt x="9111" y="3894"/>
                    </a:cubicBezTo>
                    <a:cubicBezTo>
                      <a:pt x="9077" y="3842"/>
                      <a:pt x="9067" y="3836"/>
                      <a:pt x="9044" y="3882"/>
                    </a:cubicBezTo>
                    <a:cubicBezTo>
                      <a:pt x="9021" y="3928"/>
                      <a:pt x="9011" y="3925"/>
                      <a:pt x="8945" y="3869"/>
                    </a:cubicBezTo>
                    <a:cubicBezTo>
                      <a:pt x="8905" y="3836"/>
                      <a:pt x="8882" y="3802"/>
                      <a:pt x="8889" y="3781"/>
                    </a:cubicBezTo>
                    <a:cubicBezTo>
                      <a:pt x="8897" y="3756"/>
                      <a:pt x="8888" y="3743"/>
                      <a:pt x="8856" y="3743"/>
                    </a:cubicBezTo>
                    <a:close/>
                    <a:moveTo>
                      <a:pt x="9952" y="3743"/>
                    </a:moveTo>
                    <a:cubicBezTo>
                      <a:pt x="9926" y="3712"/>
                      <a:pt x="9913" y="3750"/>
                      <a:pt x="9930" y="3819"/>
                    </a:cubicBezTo>
                    <a:lnTo>
                      <a:pt x="9952" y="3894"/>
                    </a:lnTo>
                    <a:lnTo>
                      <a:pt x="9952" y="3831"/>
                    </a:lnTo>
                    <a:cubicBezTo>
                      <a:pt x="9957" y="3795"/>
                      <a:pt x="9960" y="3752"/>
                      <a:pt x="9952" y="3743"/>
                    </a:cubicBezTo>
                    <a:close/>
                    <a:moveTo>
                      <a:pt x="8524" y="3806"/>
                    </a:moveTo>
                    <a:cubicBezTo>
                      <a:pt x="8465" y="3780"/>
                      <a:pt x="8444" y="3816"/>
                      <a:pt x="8480" y="3882"/>
                    </a:cubicBezTo>
                    <a:cubicBezTo>
                      <a:pt x="8502" y="3923"/>
                      <a:pt x="8509" y="3945"/>
                      <a:pt x="8491" y="3970"/>
                    </a:cubicBezTo>
                    <a:cubicBezTo>
                      <a:pt x="8477" y="3990"/>
                      <a:pt x="8462" y="4013"/>
                      <a:pt x="8469" y="4021"/>
                    </a:cubicBezTo>
                    <a:cubicBezTo>
                      <a:pt x="8476" y="4029"/>
                      <a:pt x="8511" y="4029"/>
                      <a:pt x="8546" y="4021"/>
                    </a:cubicBezTo>
                    <a:cubicBezTo>
                      <a:pt x="8599" y="4009"/>
                      <a:pt x="8602" y="4005"/>
                      <a:pt x="8568" y="3983"/>
                    </a:cubicBezTo>
                    <a:cubicBezTo>
                      <a:pt x="8540" y="3965"/>
                      <a:pt x="8535" y="3942"/>
                      <a:pt x="8546" y="3894"/>
                    </a:cubicBezTo>
                    <a:cubicBezTo>
                      <a:pt x="8557" y="3846"/>
                      <a:pt x="8553" y="3818"/>
                      <a:pt x="8524" y="3806"/>
                    </a:cubicBezTo>
                    <a:close/>
                    <a:moveTo>
                      <a:pt x="6210" y="4134"/>
                    </a:moveTo>
                    <a:cubicBezTo>
                      <a:pt x="6050" y="4105"/>
                      <a:pt x="6028" y="4116"/>
                      <a:pt x="6000" y="4160"/>
                    </a:cubicBezTo>
                    <a:cubicBezTo>
                      <a:pt x="5983" y="4187"/>
                      <a:pt x="5978" y="4228"/>
                      <a:pt x="5978" y="4261"/>
                    </a:cubicBezTo>
                    <a:cubicBezTo>
                      <a:pt x="5978" y="4341"/>
                      <a:pt x="5933" y="4411"/>
                      <a:pt x="5668" y="4741"/>
                    </a:cubicBezTo>
                    <a:cubicBezTo>
                      <a:pt x="5411" y="5060"/>
                      <a:pt x="5402" y="5096"/>
                      <a:pt x="5502" y="5310"/>
                    </a:cubicBezTo>
                    <a:cubicBezTo>
                      <a:pt x="5559" y="5432"/>
                      <a:pt x="5561" y="5456"/>
                      <a:pt x="5535" y="5537"/>
                    </a:cubicBezTo>
                    <a:cubicBezTo>
                      <a:pt x="5519" y="5587"/>
                      <a:pt x="5516" y="5635"/>
                      <a:pt x="5524" y="5651"/>
                    </a:cubicBezTo>
                    <a:cubicBezTo>
                      <a:pt x="5545" y="5690"/>
                      <a:pt x="5606" y="5684"/>
                      <a:pt x="5679" y="5638"/>
                    </a:cubicBezTo>
                    <a:cubicBezTo>
                      <a:pt x="5731" y="5605"/>
                      <a:pt x="5745" y="5604"/>
                      <a:pt x="5801" y="5638"/>
                    </a:cubicBezTo>
                    <a:cubicBezTo>
                      <a:pt x="5889" y="5690"/>
                      <a:pt x="5943" y="5666"/>
                      <a:pt x="6000" y="5537"/>
                    </a:cubicBezTo>
                    <a:cubicBezTo>
                      <a:pt x="6052" y="5422"/>
                      <a:pt x="6133" y="5335"/>
                      <a:pt x="6199" y="5335"/>
                    </a:cubicBezTo>
                    <a:cubicBezTo>
                      <a:pt x="6221" y="5335"/>
                      <a:pt x="6265" y="5297"/>
                      <a:pt x="6299" y="5246"/>
                    </a:cubicBezTo>
                    <a:cubicBezTo>
                      <a:pt x="6346" y="5175"/>
                      <a:pt x="6417" y="5138"/>
                      <a:pt x="6554" y="5082"/>
                    </a:cubicBezTo>
                    <a:cubicBezTo>
                      <a:pt x="6655" y="5041"/>
                      <a:pt x="6761" y="5006"/>
                      <a:pt x="6786" y="5006"/>
                    </a:cubicBezTo>
                    <a:cubicBezTo>
                      <a:pt x="6905" y="5006"/>
                      <a:pt x="6921" y="4884"/>
                      <a:pt x="6830" y="4678"/>
                    </a:cubicBezTo>
                    <a:cubicBezTo>
                      <a:pt x="6771" y="4545"/>
                      <a:pt x="6749" y="4532"/>
                      <a:pt x="6631" y="4514"/>
                    </a:cubicBezTo>
                    <a:cubicBezTo>
                      <a:pt x="6491" y="4493"/>
                      <a:pt x="6424" y="4413"/>
                      <a:pt x="6399" y="4261"/>
                    </a:cubicBezTo>
                    <a:cubicBezTo>
                      <a:pt x="6385" y="4173"/>
                      <a:pt x="6380" y="4167"/>
                      <a:pt x="6210" y="4134"/>
                    </a:cubicBezTo>
                    <a:close/>
                    <a:moveTo>
                      <a:pt x="8380" y="4387"/>
                    </a:moveTo>
                    <a:cubicBezTo>
                      <a:pt x="8349" y="4387"/>
                      <a:pt x="8325" y="4511"/>
                      <a:pt x="8347" y="4551"/>
                    </a:cubicBezTo>
                    <a:cubicBezTo>
                      <a:pt x="8379" y="4611"/>
                      <a:pt x="8413" y="4572"/>
                      <a:pt x="8413" y="4476"/>
                    </a:cubicBezTo>
                    <a:cubicBezTo>
                      <a:pt x="8413" y="4422"/>
                      <a:pt x="8393" y="4387"/>
                      <a:pt x="8380" y="4387"/>
                    </a:cubicBezTo>
                    <a:close/>
                    <a:moveTo>
                      <a:pt x="9310" y="4387"/>
                    </a:moveTo>
                    <a:cubicBezTo>
                      <a:pt x="9290" y="4364"/>
                      <a:pt x="9222" y="4416"/>
                      <a:pt x="9222" y="4450"/>
                    </a:cubicBezTo>
                    <a:cubicBezTo>
                      <a:pt x="9222" y="4471"/>
                      <a:pt x="9242" y="4472"/>
                      <a:pt x="9277" y="4450"/>
                    </a:cubicBezTo>
                    <a:cubicBezTo>
                      <a:pt x="9306" y="4433"/>
                      <a:pt x="9318" y="4396"/>
                      <a:pt x="9310" y="4387"/>
                    </a:cubicBezTo>
                    <a:close/>
                    <a:moveTo>
                      <a:pt x="9454" y="4387"/>
                    </a:moveTo>
                    <a:cubicBezTo>
                      <a:pt x="9416" y="4387"/>
                      <a:pt x="9386" y="4409"/>
                      <a:pt x="9377" y="4438"/>
                    </a:cubicBezTo>
                    <a:cubicBezTo>
                      <a:pt x="9369" y="4465"/>
                      <a:pt x="9334" y="4520"/>
                      <a:pt x="9299" y="4564"/>
                    </a:cubicBezTo>
                    <a:lnTo>
                      <a:pt x="9233" y="4653"/>
                    </a:lnTo>
                    <a:lnTo>
                      <a:pt x="9343" y="4754"/>
                    </a:lnTo>
                    <a:cubicBezTo>
                      <a:pt x="9456" y="4865"/>
                      <a:pt x="9485" y="4886"/>
                      <a:pt x="9554" y="4855"/>
                    </a:cubicBezTo>
                    <a:cubicBezTo>
                      <a:pt x="9605" y="4837"/>
                      <a:pt x="9603" y="4610"/>
                      <a:pt x="9554" y="4476"/>
                    </a:cubicBezTo>
                    <a:cubicBezTo>
                      <a:pt x="9527" y="4401"/>
                      <a:pt x="9503" y="4387"/>
                      <a:pt x="9454" y="4387"/>
                    </a:cubicBezTo>
                    <a:close/>
                    <a:moveTo>
                      <a:pt x="3055" y="4766"/>
                    </a:moveTo>
                    <a:cubicBezTo>
                      <a:pt x="3016" y="4731"/>
                      <a:pt x="3013" y="4748"/>
                      <a:pt x="3044" y="4792"/>
                    </a:cubicBezTo>
                    <a:cubicBezTo>
                      <a:pt x="3076" y="4839"/>
                      <a:pt x="3089" y="4841"/>
                      <a:pt x="3089" y="4817"/>
                    </a:cubicBezTo>
                    <a:cubicBezTo>
                      <a:pt x="3089" y="4812"/>
                      <a:pt x="3079" y="4787"/>
                      <a:pt x="3055" y="4766"/>
                    </a:cubicBezTo>
                    <a:close/>
                    <a:moveTo>
                      <a:pt x="11414" y="5095"/>
                    </a:moveTo>
                    <a:cubicBezTo>
                      <a:pt x="11363" y="5114"/>
                      <a:pt x="11287" y="5117"/>
                      <a:pt x="11259" y="5107"/>
                    </a:cubicBezTo>
                    <a:cubicBezTo>
                      <a:pt x="11218" y="5092"/>
                      <a:pt x="11223" y="5099"/>
                      <a:pt x="11214" y="5171"/>
                    </a:cubicBezTo>
                    <a:cubicBezTo>
                      <a:pt x="11205" y="5242"/>
                      <a:pt x="11201" y="5275"/>
                      <a:pt x="11259" y="5322"/>
                    </a:cubicBezTo>
                    <a:cubicBezTo>
                      <a:pt x="11298" y="5354"/>
                      <a:pt x="11350" y="5416"/>
                      <a:pt x="11358" y="5461"/>
                    </a:cubicBezTo>
                    <a:cubicBezTo>
                      <a:pt x="11376" y="5566"/>
                      <a:pt x="11438" y="5561"/>
                      <a:pt x="11513" y="5461"/>
                    </a:cubicBezTo>
                    <a:cubicBezTo>
                      <a:pt x="11560" y="5399"/>
                      <a:pt x="11592" y="5398"/>
                      <a:pt x="11701" y="5398"/>
                    </a:cubicBezTo>
                    <a:cubicBezTo>
                      <a:pt x="11788" y="5398"/>
                      <a:pt x="11837" y="5373"/>
                      <a:pt x="11845" y="5347"/>
                    </a:cubicBezTo>
                    <a:cubicBezTo>
                      <a:pt x="11861" y="5302"/>
                      <a:pt x="11753" y="5186"/>
                      <a:pt x="11613" y="5107"/>
                    </a:cubicBezTo>
                    <a:cubicBezTo>
                      <a:pt x="11519" y="5053"/>
                      <a:pt x="11497" y="5064"/>
                      <a:pt x="11414" y="5095"/>
                    </a:cubicBezTo>
                    <a:close/>
                    <a:moveTo>
                      <a:pt x="6941" y="5120"/>
                    </a:moveTo>
                    <a:cubicBezTo>
                      <a:pt x="6909" y="5115"/>
                      <a:pt x="6853" y="5146"/>
                      <a:pt x="6819" y="5171"/>
                    </a:cubicBezTo>
                    <a:cubicBezTo>
                      <a:pt x="6785" y="5197"/>
                      <a:pt x="6736" y="5206"/>
                      <a:pt x="6709" y="5196"/>
                    </a:cubicBezTo>
                    <a:cubicBezTo>
                      <a:pt x="6654" y="5176"/>
                      <a:pt x="6377" y="5346"/>
                      <a:pt x="6377" y="5398"/>
                    </a:cubicBezTo>
                    <a:cubicBezTo>
                      <a:pt x="6377" y="5416"/>
                      <a:pt x="6321" y="5468"/>
                      <a:pt x="6266" y="5524"/>
                    </a:cubicBezTo>
                    <a:cubicBezTo>
                      <a:pt x="6158" y="5636"/>
                      <a:pt x="6147" y="5691"/>
                      <a:pt x="6222" y="5714"/>
                    </a:cubicBezTo>
                    <a:cubicBezTo>
                      <a:pt x="6254" y="5723"/>
                      <a:pt x="6266" y="5758"/>
                      <a:pt x="6266" y="5802"/>
                    </a:cubicBezTo>
                    <a:cubicBezTo>
                      <a:pt x="6266" y="5864"/>
                      <a:pt x="6292" y="5868"/>
                      <a:pt x="6432" y="5891"/>
                    </a:cubicBezTo>
                    <a:cubicBezTo>
                      <a:pt x="6516" y="5906"/>
                      <a:pt x="6576" y="5939"/>
                      <a:pt x="6576" y="5954"/>
                    </a:cubicBezTo>
                    <a:cubicBezTo>
                      <a:pt x="6576" y="5970"/>
                      <a:pt x="6490" y="5981"/>
                      <a:pt x="6377" y="5992"/>
                    </a:cubicBezTo>
                    <a:cubicBezTo>
                      <a:pt x="6264" y="6003"/>
                      <a:pt x="6161" y="6022"/>
                      <a:pt x="6155" y="6030"/>
                    </a:cubicBezTo>
                    <a:cubicBezTo>
                      <a:pt x="6131" y="6057"/>
                      <a:pt x="6205" y="6243"/>
                      <a:pt x="6244" y="6257"/>
                    </a:cubicBezTo>
                    <a:cubicBezTo>
                      <a:pt x="6267" y="6266"/>
                      <a:pt x="6330" y="6309"/>
                      <a:pt x="6399" y="6346"/>
                    </a:cubicBezTo>
                    <a:cubicBezTo>
                      <a:pt x="6468" y="6383"/>
                      <a:pt x="6582" y="6425"/>
                      <a:pt x="6642" y="6434"/>
                    </a:cubicBezTo>
                    <a:cubicBezTo>
                      <a:pt x="6789" y="6457"/>
                      <a:pt x="6985" y="6613"/>
                      <a:pt x="6974" y="6699"/>
                    </a:cubicBezTo>
                    <a:cubicBezTo>
                      <a:pt x="6961" y="6803"/>
                      <a:pt x="6858" y="6783"/>
                      <a:pt x="6698" y="6662"/>
                    </a:cubicBezTo>
                    <a:cubicBezTo>
                      <a:pt x="6567" y="6563"/>
                      <a:pt x="6543" y="6569"/>
                      <a:pt x="6354" y="6560"/>
                    </a:cubicBezTo>
                    <a:cubicBezTo>
                      <a:pt x="6107" y="6548"/>
                      <a:pt x="6094" y="6548"/>
                      <a:pt x="6166" y="6801"/>
                    </a:cubicBezTo>
                    <a:cubicBezTo>
                      <a:pt x="6209" y="6953"/>
                      <a:pt x="6227" y="6982"/>
                      <a:pt x="6310" y="7028"/>
                    </a:cubicBezTo>
                    <a:cubicBezTo>
                      <a:pt x="6453" y="7106"/>
                      <a:pt x="6513" y="7190"/>
                      <a:pt x="6531" y="7319"/>
                    </a:cubicBezTo>
                    <a:cubicBezTo>
                      <a:pt x="6559" y="7528"/>
                      <a:pt x="6552" y="7520"/>
                      <a:pt x="6753" y="7571"/>
                    </a:cubicBezTo>
                    <a:cubicBezTo>
                      <a:pt x="6959" y="7623"/>
                      <a:pt x="7123" y="7615"/>
                      <a:pt x="7240" y="7546"/>
                    </a:cubicBezTo>
                    <a:cubicBezTo>
                      <a:pt x="7285" y="7519"/>
                      <a:pt x="7352" y="7511"/>
                      <a:pt x="7406" y="7521"/>
                    </a:cubicBezTo>
                    <a:cubicBezTo>
                      <a:pt x="7481" y="7535"/>
                      <a:pt x="7491" y="7535"/>
                      <a:pt x="7539" y="7458"/>
                    </a:cubicBezTo>
                    <a:cubicBezTo>
                      <a:pt x="7606" y="7349"/>
                      <a:pt x="7649" y="7340"/>
                      <a:pt x="7716" y="7445"/>
                    </a:cubicBezTo>
                    <a:cubicBezTo>
                      <a:pt x="7746" y="7490"/>
                      <a:pt x="7797" y="7528"/>
                      <a:pt x="7827" y="7533"/>
                    </a:cubicBezTo>
                    <a:cubicBezTo>
                      <a:pt x="7869" y="7540"/>
                      <a:pt x="7875" y="7562"/>
                      <a:pt x="7871" y="7609"/>
                    </a:cubicBezTo>
                    <a:cubicBezTo>
                      <a:pt x="7866" y="7660"/>
                      <a:pt x="7882" y="7671"/>
                      <a:pt x="7937" y="7672"/>
                    </a:cubicBezTo>
                    <a:cubicBezTo>
                      <a:pt x="7974" y="7672"/>
                      <a:pt x="8017" y="7694"/>
                      <a:pt x="8037" y="7710"/>
                    </a:cubicBezTo>
                    <a:cubicBezTo>
                      <a:pt x="8075" y="7740"/>
                      <a:pt x="8296" y="7731"/>
                      <a:pt x="8325" y="7698"/>
                    </a:cubicBezTo>
                    <a:cubicBezTo>
                      <a:pt x="8342" y="7679"/>
                      <a:pt x="8331" y="7478"/>
                      <a:pt x="8314" y="7458"/>
                    </a:cubicBezTo>
                    <a:cubicBezTo>
                      <a:pt x="8309" y="7452"/>
                      <a:pt x="8297" y="7454"/>
                      <a:pt x="8270" y="7470"/>
                    </a:cubicBezTo>
                    <a:cubicBezTo>
                      <a:pt x="8233" y="7493"/>
                      <a:pt x="8215" y="7489"/>
                      <a:pt x="8192" y="7458"/>
                    </a:cubicBezTo>
                    <a:cubicBezTo>
                      <a:pt x="8161" y="7414"/>
                      <a:pt x="8169" y="7369"/>
                      <a:pt x="8214" y="7369"/>
                    </a:cubicBezTo>
                    <a:cubicBezTo>
                      <a:pt x="8229" y="7369"/>
                      <a:pt x="8272" y="7340"/>
                      <a:pt x="8303" y="7306"/>
                    </a:cubicBezTo>
                    <a:cubicBezTo>
                      <a:pt x="8350" y="7256"/>
                      <a:pt x="8371" y="7252"/>
                      <a:pt x="8402" y="7281"/>
                    </a:cubicBezTo>
                    <a:cubicBezTo>
                      <a:pt x="8423" y="7301"/>
                      <a:pt x="8436" y="7305"/>
                      <a:pt x="8436" y="7293"/>
                    </a:cubicBezTo>
                    <a:cubicBezTo>
                      <a:pt x="8436" y="7282"/>
                      <a:pt x="8449" y="7287"/>
                      <a:pt x="8469" y="7306"/>
                    </a:cubicBezTo>
                    <a:cubicBezTo>
                      <a:pt x="8514" y="7349"/>
                      <a:pt x="8526" y="7339"/>
                      <a:pt x="8546" y="7230"/>
                    </a:cubicBezTo>
                    <a:cubicBezTo>
                      <a:pt x="8560" y="7156"/>
                      <a:pt x="8549" y="7150"/>
                      <a:pt x="8480" y="7116"/>
                    </a:cubicBezTo>
                    <a:cubicBezTo>
                      <a:pt x="8437" y="7094"/>
                      <a:pt x="8391" y="7047"/>
                      <a:pt x="8369" y="7003"/>
                    </a:cubicBezTo>
                    <a:cubicBezTo>
                      <a:pt x="8347" y="6959"/>
                      <a:pt x="8313" y="6914"/>
                      <a:pt x="8292" y="6914"/>
                    </a:cubicBezTo>
                    <a:cubicBezTo>
                      <a:pt x="8234" y="6914"/>
                      <a:pt x="8170" y="6827"/>
                      <a:pt x="8115" y="6662"/>
                    </a:cubicBezTo>
                    <a:cubicBezTo>
                      <a:pt x="8079" y="6555"/>
                      <a:pt x="8073" y="6512"/>
                      <a:pt x="8092" y="6485"/>
                    </a:cubicBezTo>
                    <a:cubicBezTo>
                      <a:pt x="8111" y="6459"/>
                      <a:pt x="8111" y="6373"/>
                      <a:pt x="8092" y="6207"/>
                    </a:cubicBezTo>
                    <a:cubicBezTo>
                      <a:pt x="8042" y="5744"/>
                      <a:pt x="8045" y="5667"/>
                      <a:pt x="8214" y="5411"/>
                    </a:cubicBezTo>
                    <a:cubicBezTo>
                      <a:pt x="8225" y="5394"/>
                      <a:pt x="8228" y="5353"/>
                      <a:pt x="8214" y="5310"/>
                    </a:cubicBezTo>
                    <a:cubicBezTo>
                      <a:pt x="8191" y="5242"/>
                      <a:pt x="8180" y="5234"/>
                      <a:pt x="8081" y="5234"/>
                    </a:cubicBezTo>
                    <a:cubicBezTo>
                      <a:pt x="7962" y="5234"/>
                      <a:pt x="7941" y="5262"/>
                      <a:pt x="7993" y="5373"/>
                    </a:cubicBezTo>
                    <a:cubicBezTo>
                      <a:pt x="8038" y="5468"/>
                      <a:pt x="7993" y="5483"/>
                      <a:pt x="7893" y="5411"/>
                    </a:cubicBezTo>
                    <a:lnTo>
                      <a:pt x="7794" y="5335"/>
                    </a:lnTo>
                    <a:lnTo>
                      <a:pt x="7782" y="5449"/>
                    </a:lnTo>
                    <a:cubicBezTo>
                      <a:pt x="7772" y="5506"/>
                      <a:pt x="7753" y="5680"/>
                      <a:pt x="7749" y="5840"/>
                    </a:cubicBezTo>
                    <a:cubicBezTo>
                      <a:pt x="7744" y="6061"/>
                      <a:pt x="7745" y="6147"/>
                      <a:pt x="7716" y="6181"/>
                    </a:cubicBezTo>
                    <a:cubicBezTo>
                      <a:pt x="7655" y="6250"/>
                      <a:pt x="7628" y="6202"/>
                      <a:pt x="7616" y="5954"/>
                    </a:cubicBezTo>
                    <a:cubicBezTo>
                      <a:pt x="7605" y="5741"/>
                      <a:pt x="7520" y="5423"/>
                      <a:pt x="7472" y="5423"/>
                    </a:cubicBezTo>
                    <a:cubicBezTo>
                      <a:pt x="7436" y="5423"/>
                      <a:pt x="7423" y="5493"/>
                      <a:pt x="7450" y="5524"/>
                    </a:cubicBezTo>
                    <a:cubicBezTo>
                      <a:pt x="7499" y="5580"/>
                      <a:pt x="7486" y="5615"/>
                      <a:pt x="7384" y="5676"/>
                    </a:cubicBezTo>
                    <a:cubicBezTo>
                      <a:pt x="7267" y="5745"/>
                      <a:pt x="7210" y="5728"/>
                      <a:pt x="7262" y="5638"/>
                    </a:cubicBezTo>
                    <a:cubicBezTo>
                      <a:pt x="7295" y="5580"/>
                      <a:pt x="7288" y="5569"/>
                      <a:pt x="7229" y="5474"/>
                    </a:cubicBezTo>
                    <a:cubicBezTo>
                      <a:pt x="7151" y="5350"/>
                      <a:pt x="7071" y="5345"/>
                      <a:pt x="7030" y="5449"/>
                    </a:cubicBezTo>
                    <a:cubicBezTo>
                      <a:pt x="7014" y="5489"/>
                      <a:pt x="6991" y="5512"/>
                      <a:pt x="6963" y="5512"/>
                    </a:cubicBezTo>
                    <a:cubicBezTo>
                      <a:pt x="6882" y="5512"/>
                      <a:pt x="6868" y="5451"/>
                      <a:pt x="6941" y="5385"/>
                    </a:cubicBezTo>
                    <a:cubicBezTo>
                      <a:pt x="6994" y="5336"/>
                      <a:pt x="7014" y="5310"/>
                      <a:pt x="7008" y="5234"/>
                    </a:cubicBezTo>
                    <a:cubicBezTo>
                      <a:pt x="7001" y="5158"/>
                      <a:pt x="6985" y="5127"/>
                      <a:pt x="6941" y="5120"/>
                    </a:cubicBezTo>
                    <a:close/>
                    <a:moveTo>
                      <a:pt x="9598" y="5171"/>
                    </a:moveTo>
                    <a:cubicBezTo>
                      <a:pt x="9575" y="5183"/>
                      <a:pt x="9525" y="5182"/>
                      <a:pt x="9498" y="5183"/>
                    </a:cubicBezTo>
                    <a:cubicBezTo>
                      <a:pt x="9464" y="5184"/>
                      <a:pt x="9460" y="5211"/>
                      <a:pt x="9454" y="5259"/>
                    </a:cubicBezTo>
                    <a:cubicBezTo>
                      <a:pt x="9450" y="5297"/>
                      <a:pt x="9417" y="5344"/>
                      <a:pt x="9399" y="5360"/>
                    </a:cubicBezTo>
                    <a:cubicBezTo>
                      <a:pt x="9335" y="5417"/>
                      <a:pt x="9382" y="6116"/>
                      <a:pt x="9454" y="6181"/>
                    </a:cubicBezTo>
                    <a:cubicBezTo>
                      <a:pt x="9476" y="6200"/>
                      <a:pt x="9509" y="6207"/>
                      <a:pt x="9520" y="6207"/>
                    </a:cubicBezTo>
                    <a:cubicBezTo>
                      <a:pt x="9531" y="6207"/>
                      <a:pt x="9532" y="6200"/>
                      <a:pt x="9532" y="6181"/>
                    </a:cubicBezTo>
                    <a:cubicBezTo>
                      <a:pt x="9532" y="6161"/>
                      <a:pt x="9556" y="6099"/>
                      <a:pt x="9576" y="6055"/>
                    </a:cubicBezTo>
                    <a:cubicBezTo>
                      <a:pt x="9603" y="5996"/>
                      <a:pt x="9606" y="5970"/>
                      <a:pt x="9587" y="5929"/>
                    </a:cubicBezTo>
                    <a:cubicBezTo>
                      <a:pt x="9548" y="5846"/>
                      <a:pt x="9595" y="5794"/>
                      <a:pt x="9675" y="5828"/>
                    </a:cubicBezTo>
                    <a:cubicBezTo>
                      <a:pt x="9708" y="5843"/>
                      <a:pt x="9752" y="5853"/>
                      <a:pt x="9764" y="5853"/>
                    </a:cubicBezTo>
                    <a:cubicBezTo>
                      <a:pt x="9794" y="5853"/>
                      <a:pt x="9886" y="5671"/>
                      <a:pt x="9886" y="5613"/>
                    </a:cubicBezTo>
                    <a:cubicBezTo>
                      <a:pt x="9886" y="5586"/>
                      <a:pt x="9905" y="5527"/>
                      <a:pt x="9930" y="5486"/>
                    </a:cubicBezTo>
                    <a:cubicBezTo>
                      <a:pt x="9985" y="5399"/>
                      <a:pt x="10029" y="5243"/>
                      <a:pt x="9997" y="5221"/>
                    </a:cubicBezTo>
                    <a:cubicBezTo>
                      <a:pt x="9985" y="5212"/>
                      <a:pt x="9931" y="5219"/>
                      <a:pt x="9886" y="5234"/>
                    </a:cubicBezTo>
                    <a:cubicBezTo>
                      <a:pt x="9820" y="5255"/>
                      <a:pt x="9788" y="5243"/>
                      <a:pt x="9720" y="5196"/>
                    </a:cubicBezTo>
                    <a:cubicBezTo>
                      <a:pt x="9667" y="5158"/>
                      <a:pt x="9625" y="5156"/>
                      <a:pt x="9598" y="5171"/>
                    </a:cubicBezTo>
                    <a:close/>
                    <a:moveTo>
                      <a:pt x="10971" y="5183"/>
                    </a:moveTo>
                    <a:cubicBezTo>
                      <a:pt x="10918" y="5203"/>
                      <a:pt x="10840" y="5264"/>
                      <a:pt x="10794" y="5322"/>
                    </a:cubicBezTo>
                    <a:cubicBezTo>
                      <a:pt x="10721" y="5418"/>
                      <a:pt x="10716" y="5449"/>
                      <a:pt x="10705" y="5638"/>
                    </a:cubicBezTo>
                    <a:cubicBezTo>
                      <a:pt x="10696" y="5809"/>
                      <a:pt x="10704" y="5860"/>
                      <a:pt x="10738" y="5903"/>
                    </a:cubicBezTo>
                    <a:cubicBezTo>
                      <a:pt x="10777" y="5952"/>
                      <a:pt x="10774" y="5963"/>
                      <a:pt x="10738" y="6042"/>
                    </a:cubicBezTo>
                    <a:cubicBezTo>
                      <a:pt x="10685" y="6160"/>
                      <a:pt x="10677" y="6169"/>
                      <a:pt x="10782" y="6232"/>
                    </a:cubicBezTo>
                    <a:cubicBezTo>
                      <a:pt x="10855" y="6276"/>
                      <a:pt x="10886" y="6298"/>
                      <a:pt x="10893" y="6371"/>
                    </a:cubicBezTo>
                    <a:cubicBezTo>
                      <a:pt x="10902" y="6481"/>
                      <a:pt x="10852" y="6554"/>
                      <a:pt x="10805" y="6510"/>
                    </a:cubicBezTo>
                    <a:cubicBezTo>
                      <a:pt x="10788" y="6494"/>
                      <a:pt x="10774" y="6467"/>
                      <a:pt x="10782" y="6434"/>
                    </a:cubicBezTo>
                    <a:cubicBezTo>
                      <a:pt x="10792" y="6389"/>
                      <a:pt x="10784" y="6347"/>
                      <a:pt x="10705" y="6270"/>
                    </a:cubicBezTo>
                    <a:cubicBezTo>
                      <a:pt x="10611" y="6178"/>
                      <a:pt x="10597" y="6147"/>
                      <a:pt x="10572" y="5967"/>
                    </a:cubicBezTo>
                    <a:cubicBezTo>
                      <a:pt x="10531" y="5674"/>
                      <a:pt x="10534" y="5482"/>
                      <a:pt x="10594" y="5360"/>
                    </a:cubicBezTo>
                    <a:cubicBezTo>
                      <a:pt x="10666" y="5215"/>
                      <a:pt x="10661" y="5190"/>
                      <a:pt x="10561" y="5209"/>
                    </a:cubicBezTo>
                    <a:cubicBezTo>
                      <a:pt x="10320" y="5251"/>
                      <a:pt x="10219" y="5400"/>
                      <a:pt x="10174" y="5752"/>
                    </a:cubicBezTo>
                    <a:cubicBezTo>
                      <a:pt x="10146" y="5965"/>
                      <a:pt x="10146" y="6014"/>
                      <a:pt x="10174" y="6320"/>
                    </a:cubicBezTo>
                    <a:lnTo>
                      <a:pt x="10196" y="6523"/>
                    </a:lnTo>
                    <a:lnTo>
                      <a:pt x="10306" y="6548"/>
                    </a:lnTo>
                    <a:cubicBezTo>
                      <a:pt x="10425" y="6553"/>
                      <a:pt x="10535" y="6608"/>
                      <a:pt x="10506" y="6662"/>
                    </a:cubicBezTo>
                    <a:cubicBezTo>
                      <a:pt x="10498" y="6677"/>
                      <a:pt x="10445" y="6697"/>
                      <a:pt x="10384" y="6687"/>
                    </a:cubicBezTo>
                    <a:cubicBezTo>
                      <a:pt x="10268" y="6667"/>
                      <a:pt x="10265" y="6667"/>
                      <a:pt x="10306" y="6788"/>
                    </a:cubicBezTo>
                    <a:cubicBezTo>
                      <a:pt x="10365" y="6965"/>
                      <a:pt x="10526" y="7067"/>
                      <a:pt x="10605" y="6977"/>
                    </a:cubicBezTo>
                    <a:cubicBezTo>
                      <a:pt x="10628" y="6951"/>
                      <a:pt x="10653" y="6958"/>
                      <a:pt x="10716" y="7028"/>
                    </a:cubicBezTo>
                    <a:cubicBezTo>
                      <a:pt x="10788" y="7108"/>
                      <a:pt x="10800" y="7117"/>
                      <a:pt x="10860" y="7091"/>
                    </a:cubicBezTo>
                    <a:cubicBezTo>
                      <a:pt x="10898" y="7075"/>
                      <a:pt x="11033" y="7064"/>
                      <a:pt x="11159" y="7066"/>
                    </a:cubicBezTo>
                    <a:cubicBezTo>
                      <a:pt x="11284" y="7068"/>
                      <a:pt x="11395" y="7065"/>
                      <a:pt x="11402" y="7053"/>
                    </a:cubicBezTo>
                    <a:cubicBezTo>
                      <a:pt x="11408" y="7041"/>
                      <a:pt x="11432" y="7050"/>
                      <a:pt x="11458" y="7066"/>
                    </a:cubicBezTo>
                    <a:cubicBezTo>
                      <a:pt x="11523" y="7106"/>
                      <a:pt x="11541" y="7096"/>
                      <a:pt x="11535" y="7028"/>
                    </a:cubicBezTo>
                    <a:cubicBezTo>
                      <a:pt x="11530" y="6981"/>
                      <a:pt x="11538" y="6960"/>
                      <a:pt x="11602" y="6940"/>
                    </a:cubicBezTo>
                    <a:cubicBezTo>
                      <a:pt x="11659" y="6923"/>
                      <a:pt x="11698" y="6916"/>
                      <a:pt x="11723" y="6940"/>
                    </a:cubicBezTo>
                    <a:cubicBezTo>
                      <a:pt x="11752" y="6967"/>
                      <a:pt x="11767" y="6966"/>
                      <a:pt x="11801" y="6927"/>
                    </a:cubicBezTo>
                    <a:cubicBezTo>
                      <a:pt x="11840" y="6881"/>
                      <a:pt x="11828" y="6878"/>
                      <a:pt x="11735" y="6788"/>
                    </a:cubicBezTo>
                    <a:cubicBezTo>
                      <a:pt x="11619" y="6676"/>
                      <a:pt x="11653" y="6643"/>
                      <a:pt x="11823" y="6699"/>
                    </a:cubicBezTo>
                    <a:cubicBezTo>
                      <a:pt x="11899" y="6724"/>
                      <a:pt x="11955" y="6766"/>
                      <a:pt x="11989" y="6826"/>
                    </a:cubicBezTo>
                    <a:cubicBezTo>
                      <a:pt x="12022" y="6884"/>
                      <a:pt x="12051" y="6911"/>
                      <a:pt x="12078" y="6902"/>
                    </a:cubicBezTo>
                    <a:cubicBezTo>
                      <a:pt x="12104" y="6894"/>
                      <a:pt x="12128" y="6905"/>
                      <a:pt x="12144" y="6940"/>
                    </a:cubicBezTo>
                    <a:cubicBezTo>
                      <a:pt x="12159" y="6972"/>
                      <a:pt x="12191" y="7003"/>
                      <a:pt x="12211" y="7003"/>
                    </a:cubicBezTo>
                    <a:cubicBezTo>
                      <a:pt x="12268" y="7003"/>
                      <a:pt x="12388" y="7113"/>
                      <a:pt x="12388" y="7167"/>
                    </a:cubicBezTo>
                    <a:cubicBezTo>
                      <a:pt x="12388" y="7193"/>
                      <a:pt x="12386" y="7236"/>
                      <a:pt x="12366" y="7255"/>
                    </a:cubicBezTo>
                    <a:cubicBezTo>
                      <a:pt x="12329" y="7290"/>
                      <a:pt x="12300" y="7394"/>
                      <a:pt x="12332" y="7394"/>
                    </a:cubicBezTo>
                    <a:cubicBezTo>
                      <a:pt x="12341" y="7394"/>
                      <a:pt x="12387" y="7349"/>
                      <a:pt x="12432" y="7293"/>
                    </a:cubicBezTo>
                    <a:lnTo>
                      <a:pt x="12521" y="7192"/>
                    </a:lnTo>
                    <a:lnTo>
                      <a:pt x="12609" y="7268"/>
                    </a:lnTo>
                    <a:cubicBezTo>
                      <a:pt x="12657" y="7310"/>
                      <a:pt x="12701" y="7328"/>
                      <a:pt x="12720" y="7319"/>
                    </a:cubicBezTo>
                    <a:cubicBezTo>
                      <a:pt x="12741" y="7310"/>
                      <a:pt x="12789" y="7346"/>
                      <a:pt x="12819" y="7394"/>
                    </a:cubicBezTo>
                    <a:cubicBezTo>
                      <a:pt x="12846" y="7439"/>
                      <a:pt x="12881" y="7486"/>
                      <a:pt x="12908" y="7496"/>
                    </a:cubicBezTo>
                    <a:cubicBezTo>
                      <a:pt x="12935" y="7506"/>
                      <a:pt x="13016" y="7578"/>
                      <a:pt x="13085" y="7672"/>
                    </a:cubicBezTo>
                    <a:cubicBezTo>
                      <a:pt x="13178" y="7800"/>
                      <a:pt x="13208" y="7856"/>
                      <a:pt x="13196" y="7900"/>
                    </a:cubicBezTo>
                    <a:cubicBezTo>
                      <a:pt x="13188" y="7933"/>
                      <a:pt x="13163" y="8040"/>
                      <a:pt x="13152" y="8127"/>
                    </a:cubicBezTo>
                    <a:cubicBezTo>
                      <a:pt x="13142" y="8220"/>
                      <a:pt x="13117" y="8320"/>
                      <a:pt x="13085" y="8367"/>
                    </a:cubicBezTo>
                    <a:cubicBezTo>
                      <a:pt x="13002" y="8487"/>
                      <a:pt x="13026" y="8577"/>
                      <a:pt x="13129" y="8633"/>
                    </a:cubicBezTo>
                    <a:cubicBezTo>
                      <a:pt x="13175" y="8658"/>
                      <a:pt x="13204" y="8704"/>
                      <a:pt x="13218" y="8734"/>
                    </a:cubicBezTo>
                    <a:cubicBezTo>
                      <a:pt x="13240" y="8782"/>
                      <a:pt x="13226" y="8809"/>
                      <a:pt x="13107" y="8911"/>
                    </a:cubicBezTo>
                    <a:cubicBezTo>
                      <a:pt x="12944" y="9051"/>
                      <a:pt x="12880" y="9069"/>
                      <a:pt x="12753" y="9037"/>
                    </a:cubicBezTo>
                    <a:cubicBezTo>
                      <a:pt x="12638" y="9007"/>
                      <a:pt x="12620" y="9025"/>
                      <a:pt x="12620" y="9125"/>
                    </a:cubicBezTo>
                    <a:cubicBezTo>
                      <a:pt x="12620" y="9168"/>
                      <a:pt x="12596" y="9233"/>
                      <a:pt x="12576" y="9252"/>
                    </a:cubicBezTo>
                    <a:cubicBezTo>
                      <a:pt x="12555" y="9272"/>
                      <a:pt x="12543" y="9317"/>
                      <a:pt x="12543" y="9353"/>
                    </a:cubicBezTo>
                    <a:cubicBezTo>
                      <a:pt x="12543" y="9438"/>
                      <a:pt x="12693" y="9618"/>
                      <a:pt x="12764" y="9618"/>
                    </a:cubicBezTo>
                    <a:cubicBezTo>
                      <a:pt x="12832" y="9618"/>
                      <a:pt x="12955" y="9484"/>
                      <a:pt x="12974" y="9403"/>
                    </a:cubicBezTo>
                    <a:cubicBezTo>
                      <a:pt x="12985" y="9354"/>
                      <a:pt x="13010" y="9346"/>
                      <a:pt x="13085" y="9353"/>
                    </a:cubicBezTo>
                    <a:cubicBezTo>
                      <a:pt x="13160" y="9360"/>
                      <a:pt x="13185" y="9360"/>
                      <a:pt x="13185" y="9315"/>
                    </a:cubicBezTo>
                    <a:cubicBezTo>
                      <a:pt x="13185" y="9251"/>
                      <a:pt x="13237" y="9176"/>
                      <a:pt x="13273" y="9201"/>
                    </a:cubicBezTo>
                    <a:cubicBezTo>
                      <a:pt x="13287" y="9211"/>
                      <a:pt x="13295" y="9240"/>
                      <a:pt x="13295" y="9264"/>
                    </a:cubicBezTo>
                    <a:cubicBezTo>
                      <a:pt x="13295" y="9299"/>
                      <a:pt x="13312" y="9304"/>
                      <a:pt x="13340" y="9277"/>
                    </a:cubicBezTo>
                    <a:cubicBezTo>
                      <a:pt x="13368" y="9251"/>
                      <a:pt x="13391" y="9265"/>
                      <a:pt x="13473" y="9328"/>
                    </a:cubicBezTo>
                    <a:cubicBezTo>
                      <a:pt x="13530" y="9372"/>
                      <a:pt x="13615" y="9427"/>
                      <a:pt x="13650" y="9454"/>
                    </a:cubicBezTo>
                    <a:cubicBezTo>
                      <a:pt x="13685" y="9481"/>
                      <a:pt x="13745" y="9505"/>
                      <a:pt x="13794" y="9505"/>
                    </a:cubicBezTo>
                    <a:cubicBezTo>
                      <a:pt x="13891" y="9505"/>
                      <a:pt x="13950" y="9551"/>
                      <a:pt x="13938" y="9631"/>
                    </a:cubicBezTo>
                    <a:cubicBezTo>
                      <a:pt x="13926" y="9717"/>
                      <a:pt x="13958" y="9757"/>
                      <a:pt x="14070" y="9757"/>
                    </a:cubicBezTo>
                    <a:cubicBezTo>
                      <a:pt x="14188" y="9757"/>
                      <a:pt x="14247" y="9807"/>
                      <a:pt x="14159" y="9833"/>
                    </a:cubicBezTo>
                    <a:lnTo>
                      <a:pt x="14104" y="9846"/>
                    </a:lnTo>
                    <a:lnTo>
                      <a:pt x="14170" y="9871"/>
                    </a:lnTo>
                    <a:cubicBezTo>
                      <a:pt x="14270" y="9934"/>
                      <a:pt x="14326" y="9922"/>
                      <a:pt x="14259" y="9846"/>
                    </a:cubicBezTo>
                    <a:cubicBezTo>
                      <a:pt x="14239" y="9823"/>
                      <a:pt x="14246" y="9804"/>
                      <a:pt x="14303" y="9770"/>
                    </a:cubicBezTo>
                    <a:cubicBezTo>
                      <a:pt x="14380" y="9725"/>
                      <a:pt x="14390" y="9712"/>
                      <a:pt x="14447" y="9783"/>
                    </a:cubicBezTo>
                    <a:cubicBezTo>
                      <a:pt x="14504" y="9852"/>
                      <a:pt x="14506" y="9864"/>
                      <a:pt x="14690" y="9846"/>
                    </a:cubicBezTo>
                    <a:cubicBezTo>
                      <a:pt x="14795" y="9836"/>
                      <a:pt x="14960" y="9830"/>
                      <a:pt x="15045" y="9833"/>
                    </a:cubicBezTo>
                    <a:cubicBezTo>
                      <a:pt x="15157" y="9837"/>
                      <a:pt x="15189" y="9822"/>
                      <a:pt x="15188" y="9795"/>
                    </a:cubicBezTo>
                    <a:cubicBezTo>
                      <a:pt x="15187" y="9746"/>
                      <a:pt x="15143" y="9669"/>
                      <a:pt x="15111" y="9669"/>
                    </a:cubicBezTo>
                    <a:cubicBezTo>
                      <a:pt x="15096" y="9669"/>
                      <a:pt x="15049" y="9641"/>
                      <a:pt x="15011" y="9606"/>
                    </a:cubicBezTo>
                    <a:cubicBezTo>
                      <a:pt x="14972" y="9570"/>
                      <a:pt x="14884" y="9525"/>
                      <a:pt x="14823" y="9505"/>
                    </a:cubicBezTo>
                    <a:cubicBezTo>
                      <a:pt x="14661" y="9451"/>
                      <a:pt x="14495" y="9364"/>
                      <a:pt x="14414" y="9290"/>
                    </a:cubicBezTo>
                    <a:cubicBezTo>
                      <a:pt x="14350" y="9231"/>
                      <a:pt x="14360" y="9220"/>
                      <a:pt x="14402" y="9201"/>
                    </a:cubicBezTo>
                    <a:cubicBezTo>
                      <a:pt x="14427" y="9190"/>
                      <a:pt x="14471" y="9197"/>
                      <a:pt x="14513" y="9214"/>
                    </a:cubicBezTo>
                    <a:cubicBezTo>
                      <a:pt x="14555" y="9232"/>
                      <a:pt x="14627" y="9248"/>
                      <a:pt x="14657" y="9239"/>
                    </a:cubicBezTo>
                    <a:cubicBezTo>
                      <a:pt x="14691" y="9229"/>
                      <a:pt x="14733" y="9237"/>
                      <a:pt x="14790" y="9277"/>
                    </a:cubicBezTo>
                    <a:cubicBezTo>
                      <a:pt x="14869" y="9333"/>
                      <a:pt x="14907" y="9340"/>
                      <a:pt x="14989" y="9315"/>
                    </a:cubicBezTo>
                    <a:cubicBezTo>
                      <a:pt x="15062" y="9293"/>
                      <a:pt x="15084" y="9299"/>
                      <a:pt x="15133" y="9328"/>
                    </a:cubicBezTo>
                    <a:cubicBezTo>
                      <a:pt x="15221" y="9380"/>
                      <a:pt x="15230" y="9367"/>
                      <a:pt x="15211" y="9264"/>
                    </a:cubicBezTo>
                    <a:cubicBezTo>
                      <a:pt x="15201" y="9215"/>
                      <a:pt x="15162" y="9145"/>
                      <a:pt x="15122" y="9100"/>
                    </a:cubicBezTo>
                    <a:cubicBezTo>
                      <a:pt x="15047" y="9014"/>
                      <a:pt x="15042" y="8942"/>
                      <a:pt x="15111" y="8949"/>
                    </a:cubicBezTo>
                    <a:cubicBezTo>
                      <a:pt x="15133" y="8951"/>
                      <a:pt x="15144" y="8957"/>
                      <a:pt x="15144" y="8949"/>
                    </a:cubicBezTo>
                    <a:cubicBezTo>
                      <a:pt x="15144" y="8919"/>
                      <a:pt x="14929" y="8725"/>
                      <a:pt x="14879" y="8709"/>
                    </a:cubicBezTo>
                    <a:cubicBezTo>
                      <a:pt x="14844" y="8699"/>
                      <a:pt x="14851" y="8676"/>
                      <a:pt x="14856" y="8633"/>
                    </a:cubicBezTo>
                    <a:cubicBezTo>
                      <a:pt x="14864" y="8568"/>
                      <a:pt x="14819" y="8554"/>
                      <a:pt x="14790" y="8607"/>
                    </a:cubicBezTo>
                    <a:cubicBezTo>
                      <a:pt x="14772" y="8639"/>
                      <a:pt x="14718" y="8595"/>
                      <a:pt x="14712" y="8544"/>
                    </a:cubicBezTo>
                    <a:cubicBezTo>
                      <a:pt x="14711" y="8529"/>
                      <a:pt x="14714" y="8506"/>
                      <a:pt x="14712" y="8494"/>
                    </a:cubicBezTo>
                    <a:cubicBezTo>
                      <a:pt x="14711" y="8481"/>
                      <a:pt x="14650" y="8469"/>
                      <a:pt x="14580" y="8468"/>
                    </a:cubicBezTo>
                    <a:cubicBezTo>
                      <a:pt x="14467" y="8466"/>
                      <a:pt x="14434" y="8460"/>
                      <a:pt x="14358" y="8367"/>
                    </a:cubicBezTo>
                    <a:cubicBezTo>
                      <a:pt x="14297" y="8294"/>
                      <a:pt x="14270" y="8256"/>
                      <a:pt x="14236" y="8266"/>
                    </a:cubicBezTo>
                    <a:cubicBezTo>
                      <a:pt x="14171" y="8286"/>
                      <a:pt x="14018" y="8135"/>
                      <a:pt x="14059" y="8089"/>
                    </a:cubicBezTo>
                    <a:cubicBezTo>
                      <a:pt x="14078" y="8066"/>
                      <a:pt x="14100" y="8064"/>
                      <a:pt x="14126" y="8089"/>
                    </a:cubicBezTo>
                    <a:cubicBezTo>
                      <a:pt x="14153" y="8114"/>
                      <a:pt x="14168" y="8113"/>
                      <a:pt x="14181" y="8089"/>
                    </a:cubicBezTo>
                    <a:cubicBezTo>
                      <a:pt x="14191" y="8070"/>
                      <a:pt x="14166" y="8037"/>
                      <a:pt x="14126" y="8001"/>
                    </a:cubicBezTo>
                    <a:cubicBezTo>
                      <a:pt x="14061" y="7942"/>
                      <a:pt x="14060" y="7928"/>
                      <a:pt x="14104" y="7900"/>
                    </a:cubicBezTo>
                    <a:cubicBezTo>
                      <a:pt x="14142" y="7876"/>
                      <a:pt x="14141" y="7873"/>
                      <a:pt x="14115" y="7837"/>
                    </a:cubicBezTo>
                    <a:cubicBezTo>
                      <a:pt x="14089" y="7802"/>
                      <a:pt x="14096" y="7773"/>
                      <a:pt x="14137" y="7748"/>
                    </a:cubicBezTo>
                    <a:cubicBezTo>
                      <a:pt x="14172" y="7727"/>
                      <a:pt x="14192" y="7740"/>
                      <a:pt x="14203" y="7761"/>
                    </a:cubicBezTo>
                    <a:cubicBezTo>
                      <a:pt x="14230" y="7810"/>
                      <a:pt x="14441" y="7902"/>
                      <a:pt x="14491" y="7887"/>
                    </a:cubicBezTo>
                    <a:cubicBezTo>
                      <a:pt x="14518" y="7879"/>
                      <a:pt x="14548" y="7885"/>
                      <a:pt x="14557" y="7912"/>
                    </a:cubicBezTo>
                    <a:cubicBezTo>
                      <a:pt x="14576" y="7968"/>
                      <a:pt x="14629" y="8043"/>
                      <a:pt x="14724" y="8115"/>
                    </a:cubicBezTo>
                    <a:cubicBezTo>
                      <a:pt x="14779" y="8158"/>
                      <a:pt x="14812" y="8162"/>
                      <a:pt x="14890" y="8153"/>
                    </a:cubicBezTo>
                    <a:cubicBezTo>
                      <a:pt x="15007" y="8139"/>
                      <a:pt x="15016" y="8123"/>
                      <a:pt x="14945" y="8001"/>
                    </a:cubicBezTo>
                    <a:cubicBezTo>
                      <a:pt x="14887" y="7900"/>
                      <a:pt x="14884" y="7831"/>
                      <a:pt x="14934" y="7799"/>
                    </a:cubicBezTo>
                    <a:cubicBezTo>
                      <a:pt x="14954" y="7786"/>
                      <a:pt x="14980" y="7707"/>
                      <a:pt x="14989" y="7635"/>
                    </a:cubicBezTo>
                    <a:cubicBezTo>
                      <a:pt x="15004" y="7514"/>
                      <a:pt x="14997" y="7500"/>
                      <a:pt x="14956" y="7508"/>
                    </a:cubicBezTo>
                    <a:cubicBezTo>
                      <a:pt x="14889" y="7521"/>
                      <a:pt x="14879" y="7427"/>
                      <a:pt x="14945" y="7407"/>
                    </a:cubicBezTo>
                    <a:cubicBezTo>
                      <a:pt x="15000" y="7391"/>
                      <a:pt x="15021" y="7324"/>
                      <a:pt x="14978" y="7293"/>
                    </a:cubicBezTo>
                    <a:cubicBezTo>
                      <a:pt x="14963" y="7283"/>
                      <a:pt x="14948" y="7255"/>
                      <a:pt x="14956" y="7230"/>
                    </a:cubicBezTo>
                    <a:cubicBezTo>
                      <a:pt x="14991" y="7125"/>
                      <a:pt x="14837" y="7106"/>
                      <a:pt x="14735" y="7205"/>
                    </a:cubicBezTo>
                    <a:cubicBezTo>
                      <a:pt x="14657" y="7280"/>
                      <a:pt x="14602" y="7260"/>
                      <a:pt x="14602" y="7154"/>
                    </a:cubicBezTo>
                    <a:cubicBezTo>
                      <a:pt x="14602" y="7102"/>
                      <a:pt x="14607" y="7103"/>
                      <a:pt x="14546" y="7167"/>
                    </a:cubicBezTo>
                    <a:cubicBezTo>
                      <a:pt x="14484" y="7232"/>
                      <a:pt x="14474" y="7244"/>
                      <a:pt x="14447" y="7192"/>
                    </a:cubicBezTo>
                    <a:cubicBezTo>
                      <a:pt x="14390" y="7081"/>
                      <a:pt x="14334" y="7019"/>
                      <a:pt x="14270" y="7028"/>
                    </a:cubicBezTo>
                    <a:cubicBezTo>
                      <a:pt x="14218" y="7035"/>
                      <a:pt x="14193" y="7021"/>
                      <a:pt x="14181" y="6965"/>
                    </a:cubicBezTo>
                    <a:lnTo>
                      <a:pt x="14170" y="6902"/>
                    </a:lnTo>
                    <a:lnTo>
                      <a:pt x="14126" y="6977"/>
                    </a:lnTo>
                    <a:cubicBezTo>
                      <a:pt x="14065" y="7083"/>
                      <a:pt x="13921" y="7093"/>
                      <a:pt x="13838" y="6990"/>
                    </a:cubicBezTo>
                    <a:cubicBezTo>
                      <a:pt x="13786" y="6928"/>
                      <a:pt x="13755" y="6921"/>
                      <a:pt x="13617" y="6927"/>
                    </a:cubicBezTo>
                    <a:cubicBezTo>
                      <a:pt x="13505" y="6932"/>
                      <a:pt x="13457" y="6929"/>
                      <a:pt x="13450" y="6902"/>
                    </a:cubicBezTo>
                    <a:cubicBezTo>
                      <a:pt x="13444" y="6882"/>
                      <a:pt x="13467" y="6847"/>
                      <a:pt x="13495" y="6838"/>
                    </a:cubicBezTo>
                    <a:cubicBezTo>
                      <a:pt x="13564" y="6818"/>
                      <a:pt x="13588" y="6723"/>
                      <a:pt x="13539" y="6662"/>
                    </a:cubicBezTo>
                    <a:cubicBezTo>
                      <a:pt x="13493" y="6604"/>
                      <a:pt x="13514" y="6573"/>
                      <a:pt x="13594" y="6573"/>
                    </a:cubicBezTo>
                    <a:cubicBezTo>
                      <a:pt x="13630" y="6573"/>
                      <a:pt x="13650" y="6552"/>
                      <a:pt x="13650" y="6523"/>
                    </a:cubicBezTo>
                    <a:cubicBezTo>
                      <a:pt x="13650" y="6484"/>
                      <a:pt x="13629" y="6495"/>
                      <a:pt x="13528" y="6510"/>
                    </a:cubicBezTo>
                    <a:cubicBezTo>
                      <a:pt x="13434" y="6524"/>
                      <a:pt x="13399" y="6521"/>
                      <a:pt x="13373" y="6485"/>
                    </a:cubicBezTo>
                    <a:cubicBezTo>
                      <a:pt x="13344" y="6445"/>
                      <a:pt x="13348" y="6428"/>
                      <a:pt x="13406" y="6371"/>
                    </a:cubicBezTo>
                    <a:cubicBezTo>
                      <a:pt x="13489" y="6290"/>
                      <a:pt x="13485" y="6260"/>
                      <a:pt x="13406" y="6219"/>
                    </a:cubicBezTo>
                    <a:cubicBezTo>
                      <a:pt x="13323" y="6175"/>
                      <a:pt x="13295" y="6183"/>
                      <a:pt x="13295" y="6232"/>
                    </a:cubicBezTo>
                    <a:cubicBezTo>
                      <a:pt x="13295" y="6292"/>
                      <a:pt x="13269" y="6302"/>
                      <a:pt x="13196" y="6270"/>
                    </a:cubicBezTo>
                    <a:lnTo>
                      <a:pt x="13129" y="6245"/>
                    </a:lnTo>
                    <a:lnTo>
                      <a:pt x="13185" y="6156"/>
                    </a:lnTo>
                    <a:cubicBezTo>
                      <a:pt x="13216" y="6106"/>
                      <a:pt x="13222" y="6065"/>
                      <a:pt x="13207" y="6055"/>
                    </a:cubicBezTo>
                    <a:cubicBezTo>
                      <a:pt x="13171" y="6030"/>
                      <a:pt x="12933" y="6050"/>
                      <a:pt x="12897" y="6080"/>
                    </a:cubicBezTo>
                    <a:cubicBezTo>
                      <a:pt x="12876" y="6098"/>
                      <a:pt x="12849" y="6084"/>
                      <a:pt x="12831" y="6030"/>
                    </a:cubicBezTo>
                    <a:cubicBezTo>
                      <a:pt x="12809" y="5963"/>
                      <a:pt x="12800" y="5955"/>
                      <a:pt x="12775" y="5992"/>
                    </a:cubicBezTo>
                    <a:cubicBezTo>
                      <a:pt x="12739" y="6043"/>
                      <a:pt x="12638" y="6075"/>
                      <a:pt x="12620" y="6042"/>
                    </a:cubicBezTo>
                    <a:cubicBezTo>
                      <a:pt x="12613" y="6029"/>
                      <a:pt x="12626" y="5993"/>
                      <a:pt x="12642" y="5954"/>
                    </a:cubicBezTo>
                    <a:cubicBezTo>
                      <a:pt x="12664" y="5899"/>
                      <a:pt x="12666" y="5861"/>
                      <a:pt x="12642" y="5828"/>
                    </a:cubicBezTo>
                    <a:cubicBezTo>
                      <a:pt x="12597" y="5767"/>
                      <a:pt x="12521" y="5788"/>
                      <a:pt x="12521" y="5853"/>
                    </a:cubicBezTo>
                    <a:cubicBezTo>
                      <a:pt x="12521" y="5883"/>
                      <a:pt x="12490" y="5931"/>
                      <a:pt x="12465" y="5967"/>
                    </a:cubicBezTo>
                    <a:lnTo>
                      <a:pt x="12421" y="6030"/>
                    </a:lnTo>
                    <a:lnTo>
                      <a:pt x="12366" y="5916"/>
                    </a:lnTo>
                    <a:lnTo>
                      <a:pt x="12288" y="5790"/>
                    </a:lnTo>
                    <a:lnTo>
                      <a:pt x="12244" y="5853"/>
                    </a:lnTo>
                    <a:cubicBezTo>
                      <a:pt x="12185" y="5937"/>
                      <a:pt x="12137" y="5905"/>
                      <a:pt x="12188" y="5815"/>
                    </a:cubicBezTo>
                    <a:cubicBezTo>
                      <a:pt x="12236" y="5732"/>
                      <a:pt x="12209" y="5651"/>
                      <a:pt x="12133" y="5651"/>
                    </a:cubicBezTo>
                    <a:cubicBezTo>
                      <a:pt x="12093" y="5651"/>
                      <a:pt x="12061" y="5620"/>
                      <a:pt x="12045" y="5575"/>
                    </a:cubicBezTo>
                    <a:cubicBezTo>
                      <a:pt x="12026" y="5516"/>
                      <a:pt x="12014" y="5509"/>
                      <a:pt x="11890" y="5499"/>
                    </a:cubicBezTo>
                    <a:cubicBezTo>
                      <a:pt x="11680" y="5482"/>
                      <a:pt x="11634" y="5515"/>
                      <a:pt x="11613" y="5676"/>
                    </a:cubicBezTo>
                    <a:cubicBezTo>
                      <a:pt x="11589" y="5854"/>
                      <a:pt x="11591" y="5861"/>
                      <a:pt x="11524" y="5777"/>
                    </a:cubicBezTo>
                    <a:cubicBezTo>
                      <a:pt x="11447" y="5683"/>
                      <a:pt x="11422" y="5692"/>
                      <a:pt x="11402" y="5802"/>
                    </a:cubicBezTo>
                    <a:cubicBezTo>
                      <a:pt x="11383" y="5904"/>
                      <a:pt x="11342" y="5974"/>
                      <a:pt x="11314" y="5954"/>
                    </a:cubicBezTo>
                    <a:cubicBezTo>
                      <a:pt x="11304" y="5947"/>
                      <a:pt x="11299" y="5860"/>
                      <a:pt x="11303" y="5764"/>
                    </a:cubicBezTo>
                    <a:cubicBezTo>
                      <a:pt x="11311" y="5593"/>
                      <a:pt x="11276" y="5469"/>
                      <a:pt x="11192" y="5360"/>
                    </a:cubicBezTo>
                    <a:cubicBezTo>
                      <a:pt x="11172" y="5334"/>
                      <a:pt x="11163" y="5299"/>
                      <a:pt x="11170" y="5284"/>
                    </a:cubicBezTo>
                    <a:cubicBezTo>
                      <a:pt x="11178" y="5270"/>
                      <a:pt x="11157" y="5230"/>
                      <a:pt x="11126" y="5196"/>
                    </a:cubicBezTo>
                    <a:cubicBezTo>
                      <a:pt x="11072" y="5138"/>
                      <a:pt x="11061" y="5148"/>
                      <a:pt x="10971" y="5183"/>
                    </a:cubicBezTo>
                    <a:close/>
                    <a:moveTo>
                      <a:pt x="8967" y="5196"/>
                    </a:moveTo>
                    <a:cubicBezTo>
                      <a:pt x="8959" y="5206"/>
                      <a:pt x="8963" y="5224"/>
                      <a:pt x="8978" y="5246"/>
                    </a:cubicBezTo>
                    <a:cubicBezTo>
                      <a:pt x="8998" y="5273"/>
                      <a:pt x="8996" y="5302"/>
                      <a:pt x="8978" y="5322"/>
                    </a:cubicBezTo>
                    <a:cubicBezTo>
                      <a:pt x="8936" y="5371"/>
                      <a:pt x="8871" y="5334"/>
                      <a:pt x="8856" y="5259"/>
                    </a:cubicBezTo>
                    <a:cubicBezTo>
                      <a:pt x="8846" y="5211"/>
                      <a:pt x="8836" y="5197"/>
                      <a:pt x="8823" y="5221"/>
                    </a:cubicBezTo>
                    <a:cubicBezTo>
                      <a:pt x="8813" y="5240"/>
                      <a:pt x="8772" y="5259"/>
                      <a:pt x="8746" y="5259"/>
                    </a:cubicBezTo>
                    <a:cubicBezTo>
                      <a:pt x="8693" y="5259"/>
                      <a:pt x="8700" y="5273"/>
                      <a:pt x="8734" y="5335"/>
                    </a:cubicBezTo>
                    <a:cubicBezTo>
                      <a:pt x="8763" y="5387"/>
                      <a:pt x="8716" y="5471"/>
                      <a:pt x="8668" y="5449"/>
                    </a:cubicBezTo>
                    <a:cubicBezTo>
                      <a:pt x="8612" y="5425"/>
                      <a:pt x="8622" y="5463"/>
                      <a:pt x="8690" y="5537"/>
                    </a:cubicBezTo>
                    <a:cubicBezTo>
                      <a:pt x="8738" y="5588"/>
                      <a:pt x="8758" y="5622"/>
                      <a:pt x="8746" y="5676"/>
                    </a:cubicBezTo>
                    <a:cubicBezTo>
                      <a:pt x="8713" y="5828"/>
                      <a:pt x="8647" y="5855"/>
                      <a:pt x="8602" y="5739"/>
                    </a:cubicBezTo>
                    <a:cubicBezTo>
                      <a:pt x="8546" y="5592"/>
                      <a:pt x="8480" y="5579"/>
                      <a:pt x="8480" y="5714"/>
                    </a:cubicBezTo>
                    <a:cubicBezTo>
                      <a:pt x="8480" y="5840"/>
                      <a:pt x="8531" y="6003"/>
                      <a:pt x="8624" y="6118"/>
                    </a:cubicBezTo>
                    <a:cubicBezTo>
                      <a:pt x="8714" y="6231"/>
                      <a:pt x="8823" y="6427"/>
                      <a:pt x="8823" y="6485"/>
                    </a:cubicBezTo>
                    <a:cubicBezTo>
                      <a:pt x="8823" y="6508"/>
                      <a:pt x="8848" y="6517"/>
                      <a:pt x="8878" y="6523"/>
                    </a:cubicBezTo>
                    <a:cubicBezTo>
                      <a:pt x="8947" y="6536"/>
                      <a:pt x="8968" y="6522"/>
                      <a:pt x="8978" y="6434"/>
                    </a:cubicBezTo>
                    <a:cubicBezTo>
                      <a:pt x="8985" y="6380"/>
                      <a:pt x="9003" y="6365"/>
                      <a:pt x="9044" y="6371"/>
                    </a:cubicBezTo>
                    <a:cubicBezTo>
                      <a:pt x="9141" y="6386"/>
                      <a:pt x="9189" y="6279"/>
                      <a:pt x="9199" y="6080"/>
                    </a:cubicBezTo>
                    <a:cubicBezTo>
                      <a:pt x="9206" y="5952"/>
                      <a:pt x="9211" y="5913"/>
                      <a:pt x="9188" y="5903"/>
                    </a:cubicBezTo>
                    <a:cubicBezTo>
                      <a:pt x="9170" y="5896"/>
                      <a:pt x="9153" y="5838"/>
                      <a:pt x="9144" y="5790"/>
                    </a:cubicBezTo>
                    <a:cubicBezTo>
                      <a:pt x="9134" y="5729"/>
                      <a:pt x="9102" y="5714"/>
                      <a:pt x="9067" y="5714"/>
                    </a:cubicBezTo>
                    <a:cubicBezTo>
                      <a:pt x="8998" y="5714"/>
                      <a:pt x="8997" y="5659"/>
                      <a:pt x="9044" y="5600"/>
                    </a:cubicBezTo>
                    <a:cubicBezTo>
                      <a:pt x="9088" y="5545"/>
                      <a:pt x="9177" y="5348"/>
                      <a:pt x="9177" y="5310"/>
                    </a:cubicBezTo>
                    <a:cubicBezTo>
                      <a:pt x="9177" y="5298"/>
                      <a:pt x="9146" y="5274"/>
                      <a:pt x="9111" y="5259"/>
                    </a:cubicBezTo>
                    <a:cubicBezTo>
                      <a:pt x="9077" y="5243"/>
                      <a:pt x="9058" y="5211"/>
                      <a:pt x="9067" y="5196"/>
                    </a:cubicBezTo>
                    <a:cubicBezTo>
                      <a:pt x="9083" y="5165"/>
                      <a:pt x="8994" y="5166"/>
                      <a:pt x="8967" y="5196"/>
                    </a:cubicBezTo>
                    <a:close/>
                    <a:moveTo>
                      <a:pt x="3742" y="5360"/>
                    </a:moveTo>
                    <a:cubicBezTo>
                      <a:pt x="3726" y="5362"/>
                      <a:pt x="3652" y="5371"/>
                      <a:pt x="3576" y="5373"/>
                    </a:cubicBezTo>
                    <a:cubicBezTo>
                      <a:pt x="3477" y="5376"/>
                      <a:pt x="3445" y="5373"/>
                      <a:pt x="3454" y="5398"/>
                    </a:cubicBezTo>
                    <a:cubicBezTo>
                      <a:pt x="3498" y="5532"/>
                      <a:pt x="3494" y="5582"/>
                      <a:pt x="3454" y="5600"/>
                    </a:cubicBezTo>
                    <a:cubicBezTo>
                      <a:pt x="3426" y="5612"/>
                      <a:pt x="3394" y="5581"/>
                      <a:pt x="3365" y="5537"/>
                    </a:cubicBezTo>
                    <a:cubicBezTo>
                      <a:pt x="3327" y="5478"/>
                      <a:pt x="3312" y="5470"/>
                      <a:pt x="3255" y="5499"/>
                    </a:cubicBezTo>
                    <a:cubicBezTo>
                      <a:pt x="3220" y="5517"/>
                      <a:pt x="3196" y="5550"/>
                      <a:pt x="3199" y="5562"/>
                    </a:cubicBezTo>
                    <a:cubicBezTo>
                      <a:pt x="3207" y="5590"/>
                      <a:pt x="3077" y="5853"/>
                      <a:pt x="3055" y="5853"/>
                    </a:cubicBezTo>
                    <a:cubicBezTo>
                      <a:pt x="3045" y="5853"/>
                      <a:pt x="3027" y="5889"/>
                      <a:pt x="3011" y="5941"/>
                    </a:cubicBezTo>
                    <a:cubicBezTo>
                      <a:pt x="2994" y="5993"/>
                      <a:pt x="2944" y="6076"/>
                      <a:pt x="2911" y="6118"/>
                    </a:cubicBezTo>
                    <a:cubicBezTo>
                      <a:pt x="2877" y="6159"/>
                      <a:pt x="2856" y="6204"/>
                      <a:pt x="2856" y="6219"/>
                    </a:cubicBezTo>
                    <a:cubicBezTo>
                      <a:pt x="2856" y="6233"/>
                      <a:pt x="2920" y="6300"/>
                      <a:pt x="3000" y="6371"/>
                    </a:cubicBezTo>
                    <a:cubicBezTo>
                      <a:pt x="3155" y="6509"/>
                      <a:pt x="3153" y="6530"/>
                      <a:pt x="3055" y="6662"/>
                    </a:cubicBezTo>
                    <a:cubicBezTo>
                      <a:pt x="3038" y="6685"/>
                      <a:pt x="3010" y="6783"/>
                      <a:pt x="2989" y="6864"/>
                    </a:cubicBezTo>
                    <a:cubicBezTo>
                      <a:pt x="2952" y="7012"/>
                      <a:pt x="2951" y="7011"/>
                      <a:pt x="3011" y="7053"/>
                    </a:cubicBezTo>
                    <a:cubicBezTo>
                      <a:pt x="3119" y="7134"/>
                      <a:pt x="3074" y="7251"/>
                      <a:pt x="2889" y="7382"/>
                    </a:cubicBezTo>
                    <a:cubicBezTo>
                      <a:pt x="2860" y="7403"/>
                      <a:pt x="2853" y="7471"/>
                      <a:pt x="2845" y="7647"/>
                    </a:cubicBezTo>
                    <a:cubicBezTo>
                      <a:pt x="2835" y="7866"/>
                      <a:pt x="2834" y="7875"/>
                      <a:pt x="2878" y="7862"/>
                    </a:cubicBezTo>
                    <a:cubicBezTo>
                      <a:pt x="2940" y="7844"/>
                      <a:pt x="2961" y="7870"/>
                      <a:pt x="2934" y="7976"/>
                    </a:cubicBezTo>
                    <a:cubicBezTo>
                      <a:pt x="2921" y="8028"/>
                      <a:pt x="2921" y="8100"/>
                      <a:pt x="2934" y="8153"/>
                    </a:cubicBezTo>
                    <a:cubicBezTo>
                      <a:pt x="2952" y="8222"/>
                      <a:pt x="2938" y="8257"/>
                      <a:pt x="2900" y="8317"/>
                    </a:cubicBezTo>
                    <a:cubicBezTo>
                      <a:pt x="2865" y="8373"/>
                      <a:pt x="2860" y="8422"/>
                      <a:pt x="2867" y="8519"/>
                    </a:cubicBezTo>
                    <a:cubicBezTo>
                      <a:pt x="2874" y="8614"/>
                      <a:pt x="2871" y="8667"/>
                      <a:pt x="2845" y="8683"/>
                    </a:cubicBezTo>
                    <a:cubicBezTo>
                      <a:pt x="2824" y="8697"/>
                      <a:pt x="2804" y="8748"/>
                      <a:pt x="2801" y="8810"/>
                    </a:cubicBezTo>
                    <a:cubicBezTo>
                      <a:pt x="2798" y="8871"/>
                      <a:pt x="2774" y="8954"/>
                      <a:pt x="2757" y="8986"/>
                    </a:cubicBezTo>
                    <a:cubicBezTo>
                      <a:pt x="2713" y="9078"/>
                      <a:pt x="2722" y="9139"/>
                      <a:pt x="2790" y="9189"/>
                    </a:cubicBezTo>
                    <a:cubicBezTo>
                      <a:pt x="2839" y="9226"/>
                      <a:pt x="2855" y="9248"/>
                      <a:pt x="2856" y="9340"/>
                    </a:cubicBezTo>
                    <a:cubicBezTo>
                      <a:pt x="2856" y="9404"/>
                      <a:pt x="2869" y="9475"/>
                      <a:pt x="2889" y="9505"/>
                    </a:cubicBezTo>
                    <a:cubicBezTo>
                      <a:pt x="2931" y="9568"/>
                      <a:pt x="2936" y="9737"/>
                      <a:pt x="2900" y="9846"/>
                    </a:cubicBezTo>
                    <a:cubicBezTo>
                      <a:pt x="2871" y="9932"/>
                      <a:pt x="2889" y="10035"/>
                      <a:pt x="2934" y="10035"/>
                    </a:cubicBezTo>
                    <a:cubicBezTo>
                      <a:pt x="2951" y="10035"/>
                      <a:pt x="2984" y="10054"/>
                      <a:pt x="3000" y="10073"/>
                    </a:cubicBezTo>
                    <a:cubicBezTo>
                      <a:pt x="3016" y="10091"/>
                      <a:pt x="3042" y="10106"/>
                      <a:pt x="3066" y="10111"/>
                    </a:cubicBezTo>
                    <a:cubicBezTo>
                      <a:pt x="3301" y="10156"/>
                      <a:pt x="3330" y="10163"/>
                      <a:pt x="3321" y="10199"/>
                    </a:cubicBezTo>
                    <a:cubicBezTo>
                      <a:pt x="3315" y="10222"/>
                      <a:pt x="3311" y="10318"/>
                      <a:pt x="3310" y="10402"/>
                    </a:cubicBezTo>
                    <a:cubicBezTo>
                      <a:pt x="3308" y="10551"/>
                      <a:pt x="3305" y="10548"/>
                      <a:pt x="3233" y="10553"/>
                    </a:cubicBezTo>
                    <a:cubicBezTo>
                      <a:pt x="3039" y="10565"/>
                      <a:pt x="1594" y="9576"/>
                      <a:pt x="1494" y="9366"/>
                    </a:cubicBezTo>
                    <a:cubicBezTo>
                      <a:pt x="1472" y="9318"/>
                      <a:pt x="1469" y="9311"/>
                      <a:pt x="1450" y="9328"/>
                    </a:cubicBezTo>
                    <a:cubicBezTo>
                      <a:pt x="1432" y="9346"/>
                      <a:pt x="1371" y="9321"/>
                      <a:pt x="1273" y="9239"/>
                    </a:cubicBezTo>
                    <a:cubicBezTo>
                      <a:pt x="1193" y="9172"/>
                      <a:pt x="1068" y="9079"/>
                      <a:pt x="1018" y="9037"/>
                    </a:cubicBezTo>
                    <a:cubicBezTo>
                      <a:pt x="967" y="8994"/>
                      <a:pt x="927" y="8926"/>
                      <a:pt x="919" y="8898"/>
                    </a:cubicBezTo>
                    <a:cubicBezTo>
                      <a:pt x="911" y="8870"/>
                      <a:pt x="894" y="8851"/>
                      <a:pt x="875" y="8848"/>
                    </a:cubicBezTo>
                    <a:cubicBezTo>
                      <a:pt x="856" y="8847"/>
                      <a:pt x="834" y="8837"/>
                      <a:pt x="819" y="8835"/>
                    </a:cubicBezTo>
                    <a:cubicBezTo>
                      <a:pt x="804" y="8833"/>
                      <a:pt x="770" y="8824"/>
                      <a:pt x="753" y="8797"/>
                    </a:cubicBezTo>
                    <a:cubicBezTo>
                      <a:pt x="735" y="8770"/>
                      <a:pt x="711" y="8746"/>
                      <a:pt x="697" y="8746"/>
                    </a:cubicBezTo>
                    <a:cubicBezTo>
                      <a:pt x="682" y="8746"/>
                      <a:pt x="653" y="8718"/>
                      <a:pt x="642" y="8696"/>
                    </a:cubicBezTo>
                    <a:cubicBezTo>
                      <a:pt x="631" y="8675"/>
                      <a:pt x="605" y="8655"/>
                      <a:pt x="576" y="8645"/>
                    </a:cubicBezTo>
                    <a:cubicBezTo>
                      <a:pt x="515" y="8623"/>
                      <a:pt x="492" y="8686"/>
                      <a:pt x="520" y="8797"/>
                    </a:cubicBezTo>
                    <a:cubicBezTo>
                      <a:pt x="553" y="8928"/>
                      <a:pt x="536" y="9058"/>
                      <a:pt x="487" y="9151"/>
                    </a:cubicBezTo>
                    <a:lnTo>
                      <a:pt x="443" y="9252"/>
                    </a:lnTo>
                    <a:lnTo>
                      <a:pt x="509" y="9264"/>
                    </a:lnTo>
                    <a:cubicBezTo>
                      <a:pt x="612" y="9309"/>
                      <a:pt x="725" y="9304"/>
                      <a:pt x="797" y="9239"/>
                    </a:cubicBezTo>
                    <a:cubicBezTo>
                      <a:pt x="854" y="9189"/>
                      <a:pt x="879" y="9193"/>
                      <a:pt x="952" y="9214"/>
                    </a:cubicBezTo>
                    <a:cubicBezTo>
                      <a:pt x="1067" y="9248"/>
                      <a:pt x="1111" y="9304"/>
                      <a:pt x="1074" y="9416"/>
                    </a:cubicBezTo>
                    <a:cubicBezTo>
                      <a:pt x="1053" y="9480"/>
                      <a:pt x="1054" y="9570"/>
                      <a:pt x="1074" y="9770"/>
                    </a:cubicBezTo>
                    <a:cubicBezTo>
                      <a:pt x="1104" y="10063"/>
                      <a:pt x="1060" y="10590"/>
                      <a:pt x="996" y="10806"/>
                    </a:cubicBezTo>
                    <a:cubicBezTo>
                      <a:pt x="954" y="10951"/>
                      <a:pt x="989" y="11142"/>
                      <a:pt x="1074" y="11286"/>
                    </a:cubicBezTo>
                    <a:cubicBezTo>
                      <a:pt x="1109" y="11344"/>
                      <a:pt x="1129" y="11411"/>
                      <a:pt x="1129" y="11438"/>
                    </a:cubicBezTo>
                    <a:cubicBezTo>
                      <a:pt x="1129" y="11465"/>
                      <a:pt x="1146" y="11511"/>
                      <a:pt x="1173" y="11551"/>
                    </a:cubicBezTo>
                    <a:lnTo>
                      <a:pt x="1229" y="11627"/>
                    </a:lnTo>
                    <a:lnTo>
                      <a:pt x="1151" y="11741"/>
                    </a:lnTo>
                    <a:cubicBezTo>
                      <a:pt x="1107" y="11806"/>
                      <a:pt x="1039" y="11916"/>
                      <a:pt x="996" y="11968"/>
                    </a:cubicBezTo>
                    <a:cubicBezTo>
                      <a:pt x="954" y="12020"/>
                      <a:pt x="917" y="12083"/>
                      <a:pt x="919" y="12107"/>
                    </a:cubicBezTo>
                    <a:cubicBezTo>
                      <a:pt x="921" y="12136"/>
                      <a:pt x="894" y="12151"/>
                      <a:pt x="841" y="12171"/>
                    </a:cubicBezTo>
                    <a:cubicBezTo>
                      <a:pt x="739" y="12210"/>
                      <a:pt x="715" y="12297"/>
                      <a:pt x="720" y="12562"/>
                    </a:cubicBezTo>
                    <a:cubicBezTo>
                      <a:pt x="722" y="12662"/>
                      <a:pt x="721" y="12764"/>
                      <a:pt x="720" y="12777"/>
                    </a:cubicBezTo>
                    <a:cubicBezTo>
                      <a:pt x="714" y="12828"/>
                      <a:pt x="641" y="12724"/>
                      <a:pt x="631" y="12651"/>
                    </a:cubicBezTo>
                    <a:cubicBezTo>
                      <a:pt x="623" y="12592"/>
                      <a:pt x="623" y="12608"/>
                      <a:pt x="620" y="12689"/>
                    </a:cubicBezTo>
                    <a:cubicBezTo>
                      <a:pt x="616" y="12799"/>
                      <a:pt x="574" y="12851"/>
                      <a:pt x="554" y="12777"/>
                    </a:cubicBezTo>
                    <a:cubicBezTo>
                      <a:pt x="547" y="12753"/>
                      <a:pt x="528" y="12715"/>
                      <a:pt x="520" y="12689"/>
                    </a:cubicBezTo>
                    <a:cubicBezTo>
                      <a:pt x="494" y="12595"/>
                      <a:pt x="495" y="12672"/>
                      <a:pt x="520" y="12777"/>
                    </a:cubicBezTo>
                    <a:cubicBezTo>
                      <a:pt x="542" y="12873"/>
                      <a:pt x="560" y="12895"/>
                      <a:pt x="620" y="12891"/>
                    </a:cubicBezTo>
                    <a:cubicBezTo>
                      <a:pt x="657" y="12888"/>
                      <a:pt x="682" y="12882"/>
                      <a:pt x="686" y="12878"/>
                    </a:cubicBezTo>
                    <a:cubicBezTo>
                      <a:pt x="689" y="12874"/>
                      <a:pt x="699" y="12855"/>
                      <a:pt x="709" y="12853"/>
                    </a:cubicBezTo>
                    <a:cubicBezTo>
                      <a:pt x="719" y="12851"/>
                      <a:pt x="739" y="12838"/>
                      <a:pt x="753" y="12828"/>
                    </a:cubicBezTo>
                    <a:cubicBezTo>
                      <a:pt x="767" y="12818"/>
                      <a:pt x="799" y="12826"/>
                      <a:pt x="830" y="12853"/>
                    </a:cubicBezTo>
                    <a:cubicBezTo>
                      <a:pt x="880" y="12896"/>
                      <a:pt x="874" y="12922"/>
                      <a:pt x="841" y="12954"/>
                    </a:cubicBezTo>
                    <a:cubicBezTo>
                      <a:pt x="816" y="12977"/>
                      <a:pt x="821" y="13004"/>
                      <a:pt x="830" y="13055"/>
                    </a:cubicBezTo>
                    <a:cubicBezTo>
                      <a:pt x="849" y="13163"/>
                      <a:pt x="796" y="13201"/>
                      <a:pt x="753" y="13106"/>
                    </a:cubicBezTo>
                    <a:lnTo>
                      <a:pt x="720" y="13030"/>
                    </a:lnTo>
                    <a:lnTo>
                      <a:pt x="664" y="13131"/>
                    </a:lnTo>
                    <a:cubicBezTo>
                      <a:pt x="635" y="13189"/>
                      <a:pt x="599" y="13232"/>
                      <a:pt x="587" y="13232"/>
                    </a:cubicBezTo>
                    <a:cubicBezTo>
                      <a:pt x="574" y="13232"/>
                      <a:pt x="565" y="13260"/>
                      <a:pt x="565" y="13295"/>
                    </a:cubicBezTo>
                    <a:cubicBezTo>
                      <a:pt x="566" y="13353"/>
                      <a:pt x="563" y="13367"/>
                      <a:pt x="587" y="13320"/>
                    </a:cubicBezTo>
                    <a:cubicBezTo>
                      <a:pt x="612" y="13272"/>
                      <a:pt x="621" y="13275"/>
                      <a:pt x="664" y="13320"/>
                    </a:cubicBezTo>
                    <a:cubicBezTo>
                      <a:pt x="708" y="13366"/>
                      <a:pt x="707" y="13356"/>
                      <a:pt x="731" y="13283"/>
                    </a:cubicBezTo>
                    <a:cubicBezTo>
                      <a:pt x="762" y="13189"/>
                      <a:pt x="816" y="13186"/>
                      <a:pt x="841" y="13295"/>
                    </a:cubicBezTo>
                    <a:cubicBezTo>
                      <a:pt x="856" y="13358"/>
                      <a:pt x="855" y="13389"/>
                      <a:pt x="819" y="13434"/>
                    </a:cubicBezTo>
                    <a:cubicBezTo>
                      <a:pt x="754" y="13513"/>
                      <a:pt x="772" y="13613"/>
                      <a:pt x="863" y="13636"/>
                    </a:cubicBezTo>
                    <a:cubicBezTo>
                      <a:pt x="902" y="13646"/>
                      <a:pt x="934" y="13674"/>
                      <a:pt x="941" y="13687"/>
                    </a:cubicBezTo>
                    <a:cubicBezTo>
                      <a:pt x="957" y="13716"/>
                      <a:pt x="843" y="13823"/>
                      <a:pt x="775" y="13838"/>
                    </a:cubicBezTo>
                    <a:cubicBezTo>
                      <a:pt x="738" y="13846"/>
                      <a:pt x="721" y="13859"/>
                      <a:pt x="720" y="13927"/>
                    </a:cubicBezTo>
                    <a:cubicBezTo>
                      <a:pt x="719" y="13980"/>
                      <a:pt x="697" y="14051"/>
                      <a:pt x="664" y="14091"/>
                    </a:cubicBezTo>
                    <a:cubicBezTo>
                      <a:pt x="613" y="14154"/>
                      <a:pt x="614" y="14161"/>
                      <a:pt x="642" y="14268"/>
                    </a:cubicBezTo>
                    <a:cubicBezTo>
                      <a:pt x="659" y="14334"/>
                      <a:pt x="689" y="14382"/>
                      <a:pt x="709" y="14382"/>
                    </a:cubicBezTo>
                    <a:cubicBezTo>
                      <a:pt x="728" y="14382"/>
                      <a:pt x="778" y="14412"/>
                      <a:pt x="819" y="14445"/>
                    </a:cubicBezTo>
                    <a:cubicBezTo>
                      <a:pt x="884" y="14497"/>
                      <a:pt x="887" y="14524"/>
                      <a:pt x="875" y="14609"/>
                    </a:cubicBezTo>
                    <a:cubicBezTo>
                      <a:pt x="864" y="14688"/>
                      <a:pt x="875" y="14707"/>
                      <a:pt x="919" y="14748"/>
                    </a:cubicBezTo>
                    <a:cubicBezTo>
                      <a:pt x="949" y="14776"/>
                      <a:pt x="981" y="14810"/>
                      <a:pt x="996" y="14811"/>
                    </a:cubicBezTo>
                    <a:cubicBezTo>
                      <a:pt x="1012" y="14811"/>
                      <a:pt x="1064" y="14862"/>
                      <a:pt x="1107" y="14925"/>
                    </a:cubicBezTo>
                    <a:cubicBezTo>
                      <a:pt x="1183" y="15034"/>
                      <a:pt x="1192" y="15037"/>
                      <a:pt x="1151" y="15089"/>
                    </a:cubicBezTo>
                    <a:cubicBezTo>
                      <a:pt x="1114" y="15136"/>
                      <a:pt x="1102" y="15155"/>
                      <a:pt x="1129" y="15228"/>
                    </a:cubicBezTo>
                    <a:cubicBezTo>
                      <a:pt x="1147" y="15279"/>
                      <a:pt x="1181" y="15317"/>
                      <a:pt x="1207" y="15317"/>
                    </a:cubicBezTo>
                    <a:cubicBezTo>
                      <a:pt x="1267" y="15317"/>
                      <a:pt x="1287" y="15369"/>
                      <a:pt x="1251" y="15418"/>
                    </a:cubicBezTo>
                    <a:cubicBezTo>
                      <a:pt x="1212" y="15472"/>
                      <a:pt x="1239" y="15557"/>
                      <a:pt x="1295" y="15557"/>
                    </a:cubicBezTo>
                    <a:cubicBezTo>
                      <a:pt x="1357" y="15557"/>
                      <a:pt x="1379" y="15600"/>
                      <a:pt x="1384" y="15746"/>
                    </a:cubicBezTo>
                    <a:lnTo>
                      <a:pt x="1395" y="15873"/>
                    </a:lnTo>
                    <a:lnTo>
                      <a:pt x="1683" y="16024"/>
                    </a:lnTo>
                    <a:cubicBezTo>
                      <a:pt x="2514" y="16467"/>
                      <a:pt x="3306" y="16810"/>
                      <a:pt x="4262" y="17136"/>
                    </a:cubicBezTo>
                    <a:cubicBezTo>
                      <a:pt x="4705" y="17287"/>
                      <a:pt x="4867" y="17330"/>
                      <a:pt x="5026" y="17351"/>
                    </a:cubicBezTo>
                    <a:cubicBezTo>
                      <a:pt x="5080" y="17358"/>
                      <a:pt x="5151" y="17374"/>
                      <a:pt x="5192" y="17389"/>
                    </a:cubicBezTo>
                    <a:cubicBezTo>
                      <a:pt x="5339" y="17441"/>
                      <a:pt x="6510" y="17696"/>
                      <a:pt x="6930" y="17768"/>
                    </a:cubicBezTo>
                    <a:cubicBezTo>
                      <a:pt x="7409" y="17850"/>
                      <a:pt x="8066" y="17915"/>
                      <a:pt x="8834" y="17945"/>
                    </a:cubicBezTo>
                    <a:lnTo>
                      <a:pt x="9343" y="17958"/>
                    </a:lnTo>
                    <a:lnTo>
                      <a:pt x="9343" y="17819"/>
                    </a:lnTo>
                    <a:cubicBezTo>
                      <a:pt x="9343" y="17665"/>
                      <a:pt x="9383" y="17610"/>
                      <a:pt x="9498" y="17579"/>
                    </a:cubicBezTo>
                    <a:cubicBezTo>
                      <a:pt x="9552" y="17565"/>
                      <a:pt x="9579" y="17576"/>
                      <a:pt x="9620" y="17642"/>
                    </a:cubicBezTo>
                    <a:cubicBezTo>
                      <a:pt x="9674" y="17728"/>
                      <a:pt x="9660" y="17768"/>
                      <a:pt x="9587" y="17768"/>
                    </a:cubicBezTo>
                    <a:cubicBezTo>
                      <a:pt x="9524" y="17768"/>
                      <a:pt x="9533" y="17808"/>
                      <a:pt x="9598" y="17819"/>
                    </a:cubicBezTo>
                    <a:cubicBezTo>
                      <a:pt x="9673" y="17831"/>
                      <a:pt x="9678" y="17889"/>
                      <a:pt x="9609" y="17920"/>
                    </a:cubicBezTo>
                    <a:cubicBezTo>
                      <a:pt x="9576" y="17933"/>
                      <a:pt x="9539" y="17970"/>
                      <a:pt x="9520" y="17996"/>
                    </a:cubicBezTo>
                    <a:cubicBezTo>
                      <a:pt x="9490" y="18038"/>
                      <a:pt x="9479" y="18052"/>
                      <a:pt x="9520" y="18084"/>
                    </a:cubicBezTo>
                    <a:cubicBezTo>
                      <a:pt x="9577" y="18132"/>
                      <a:pt x="9791" y="18159"/>
                      <a:pt x="9886" y="18135"/>
                    </a:cubicBezTo>
                    <a:cubicBezTo>
                      <a:pt x="9982" y="18111"/>
                      <a:pt x="10118" y="18164"/>
                      <a:pt x="10151" y="18236"/>
                    </a:cubicBezTo>
                    <a:cubicBezTo>
                      <a:pt x="10168" y="18271"/>
                      <a:pt x="10194" y="18291"/>
                      <a:pt x="10229" y="18286"/>
                    </a:cubicBezTo>
                    <a:cubicBezTo>
                      <a:pt x="10259" y="18281"/>
                      <a:pt x="10323" y="18295"/>
                      <a:pt x="10362" y="18324"/>
                    </a:cubicBezTo>
                    <a:cubicBezTo>
                      <a:pt x="10424" y="18370"/>
                      <a:pt x="10440" y="18381"/>
                      <a:pt x="10506" y="18349"/>
                    </a:cubicBezTo>
                    <a:cubicBezTo>
                      <a:pt x="10547" y="18329"/>
                      <a:pt x="10616" y="18310"/>
                      <a:pt x="10650" y="18311"/>
                    </a:cubicBezTo>
                    <a:cubicBezTo>
                      <a:pt x="10746" y="18314"/>
                      <a:pt x="11004" y="18375"/>
                      <a:pt x="11026" y="18400"/>
                    </a:cubicBezTo>
                    <a:cubicBezTo>
                      <a:pt x="11061" y="18440"/>
                      <a:pt x="10902" y="18602"/>
                      <a:pt x="10827" y="18602"/>
                    </a:cubicBezTo>
                    <a:cubicBezTo>
                      <a:pt x="10773" y="18602"/>
                      <a:pt x="10712" y="18649"/>
                      <a:pt x="10539" y="18855"/>
                    </a:cubicBezTo>
                    <a:cubicBezTo>
                      <a:pt x="10352" y="19077"/>
                      <a:pt x="10339" y="19112"/>
                      <a:pt x="10384" y="19120"/>
                    </a:cubicBezTo>
                    <a:cubicBezTo>
                      <a:pt x="10413" y="19125"/>
                      <a:pt x="10476" y="19098"/>
                      <a:pt x="10528" y="19057"/>
                    </a:cubicBezTo>
                    <a:cubicBezTo>
                      <a:pt x="10646" y="18964"/>
                      <a:pt x="10711" y="18976"/>
                      <a:pt x="10705" y="19082"/>
                    </a:cubicBezTo>
                    <a:cubicBezTo>
                      <a:pt x="10701" y="19144"/>
                      <a:pt x="10713" y="19158"/>
                      <a:pt x="10760" y="19158"/>
                    </a:cubicBezTo>
                    <a:cubicBezTo>
                      <a:pt x="10859" y="19158"/>
                      <a:pt x="11178" y="18975"/>
                      <a:pt x="11281" y="18855"/>
                    </a:cubicBezTo>
                    <a:cubicBezTo>
                      <a:pt x="11335" y="18791"/>
                      <a:pt x="11423" y="18700"/>
                      <a:pt x="11480" y="18653"/>
                    </a:cubicBezTo>
                    <a:cubicBezTo>
                      <a:pt x="11570" y="18580"/>
                      <a:pt x="11588" y="18576"/>
                      <a:pt x="11602" y="18615"/>
                    </a:cubicBezTo>
                    <a:cubicBezTo>
                      <a:pt x="11612" y="18645"/>
                      <a:pt x="11583" y="18697"/>
                      <a:pt x="11524" y="18766"/>
                    </a:cubicBezTo>
                    <a:cubicBezTo>
                      <a:pt x="11404" y="18907"/>
                      <a:pt x="11409" y="18957"/>
                      <a:pt x="11535" y="18943"/>
                    </a:cubicBezTo>
                    <a:cubicBezTo>
                      <a:pt x="11607" y="18936"/>
                      <a:pt x="11644" y="18947"/>
                      <a:pt x="11701" y="18994"/>
                    </a:cubicBezTo>
                    <a:cubicBezTo>
                      <a:pt x="11746" y="19031"/>
                      <a:pt x="11843" y="19050"/>
                      <a:pt x="11912" y="19057"/>
                    </a:cubicBezTo>
                    <a:cubicBezTo>
                      <a:pt x="12013" y="19068"/>
                      <a:pt x="12034" y="19069"/>
                      <a:pt x="12100" y="19006"/>
                    </a:cubicBezTo>
                    <a:cubicBezTo>
                      <a:pt x="12145" y="18963"/>
                      <a:pt x="12201" y="18943"/>
                      <a:pt x="12244" y="18943"/>
                    </a:cubicBezTo>
                    <a:cubicBezTo>
                      <a:pt x="12285" y="18943"/>
                      <a:pt x="12350" y="18915"/>
                      <a:pt x="12388" y="18893"/>
                    </a:cubicBezTo>
                    <a:cubicBezTo>
                      <a:pt x="12453" y="18854"/>
                      <a:pt x="12468" y="18867"/>
                      <a:pt x="12521" y="18931"/>
                    </a:cubicBezTo>
                    <a:cubicBezTo>
                      <a:pt x="12558" y="18976"/>
                      <a:pt x="12591" y="18994"/>
                      <a:pt x="12642" y="18994"/>
                    </a:cubicBezTo>
                    <a:cubicBezTo>
                      <a:pt x="12695" y="18994"/>
                      <a:pt x="12749" y="19025"/>
                      <a:pt x="12797" y="19082"/>
                    </a:cubicBezTo>
                    <a:cubicBezTo>
                      <a:pt x="12885" y="19187"/>
                      <a:pt x="12870" y="19246"/>
                      <a:pt x="12753" y="19246"/>
                    </a:cubicBezTo>
                    <a:cubicBezTo>
                      <a:pt x="12706" y="19246"/>
                      <a:pt x="12651" y="19255"/>
                      <a:pt x="12642" y="19272"/>
                    </a:cubicBezTo>
                    <a:cubicBezTo>
                      <a:pt x="12632" y="19289"/>
                      <a:pt x="12593" y="19304"/>
                      <a:pt x="12543" y="19297"/>
                    </a:cubicBezTo>
                    <a:cubicBezTo>
                      <a:pt x="12429" y="19280"/>
                      <a:pt x="12186" y="19368"/>
                      <a:pt x="12111" y="19449"/>
                    </a:cubicBezTo>
                    <a:cubicBezTo>
                      <a:pt x="12059" y="19505"/>
                      <a:pt x="12059" y="19502"/>
                      <a:pt x="12045" y="19461"/>
                    </a:cubicBezTo>
                    <a:cubicBezTo>
                      <a:pt x="12032" y="19423"/>
                      <a:pt x="12009" y="19422"/>
                      <a:pt x="11956" y="19499"/>
                    </a:cubicBezTo>
                    <a:cubicBezTo>
                      <a:pt x="11865" y="19631"/>
                      <a:pt x="11665" y="20105"/>
                      <a:pt x="11690" y="20131"/>
                    </a:cubicBezTo>
                    <a:cubicBezTo>
                      <a:pt x="11701" y="20143"/>
                      <a:pt x="11716" y="20139"/>
                      <a:pt x="11723" y="20118"/>
                    </a:cubicBezTo>
                    <a:cubicBezTo>
                      <a:pt x="11729" y="20097"/>
                      <a:pt x="11764" y="20041"/>
                      <a:pt x="11801" y="19992"/>
                    </a:cubicBezTo>
                    <a:cubicBezTo>
                      <a:pt x="11838" y="19944"/>
                      <a:pt x="11873" y="19864"/>
                      <a:pt x="11890" y="19828"/>
                    </a:cubicBezTo>
                    <a:cubicBezTo>
                      <a:pt x="11913" y="19778"/>
                      <a:pt x="11935" y="19777"/>
                      <a:pt x="11956" y="19802"/>
                    </a:cubicBezTo>
                    <a:cubicBezTo>
                      <a:pt x="11977" y="19826"/>
                      <a:pt x="11979" y="19865"/>
                      <a:pt x="11934" y="19954"/>
                    </a:cubicBezTo>
                    <a:cubicBezTo>
                      <a:pt x="11896" y="20029"/>
                      <a:pt x="11872" y="20122"/>
                      <a:pt x="11867" y="20219"/>
                    </a:cubicBezTo>
                    <a:cubicBezTo>
                      <a:pt x="11862" y="20304"/>
                      <a:pt x="11836" y="20502"/>
                      <a:pt x="11823" y="20649"/>
                    </a:cubicBezTo>
                    <a:cubicBezTo>
                      <a:pt x="11802" y="20873"/>
                      <a:pt x="11812" y="20934"/>
                      <a:pt x="11845" y="21028"/>
                    </a:cubicBezTo>
                    <a:cubicBezTo>
                      <a:pt x="11872" y="21106"/>
                      <a:pt x="11878" y="21182"/>
                      <a:pt x="11867" y="21268"/>
                    </a:cubicBezTo>
                    <a:cubicBezTo>
                      <a:pt x="11855" y="21361"/>
                      <a:pt x="11856" y="21412"/>
                      <a:pt x="11890" y="21483"/>
                    </a:cubicBezTo>
                    <a:cubicBezTo>
                      <a:pt x="11933" y="21575"/>
                      <a:pt x="11938" y="21584"/>
                      <a:pt x="12089" y="21584"/>
                    </a:cubicBezTo>
                    <a:lnTo>
                      <a:pt x="12244" y="21584"/>
                    </a:lnTo>
                    <a:lnTo>
                      <a:pt x="12299" y="21445"/>
                    </a:lnTo>
                    <a:cubicBezTo>
                      <a:pt x="12373" y="21262"/>
                      <a:pt x="12372" y="21007"/>
                      <a:pt x="12299" y="20889"/>
                    </a:cubicBezTo>
                    <a:cubicBezTo>
                      <a:pt x="12213" y="20751"/>
                      <a:pt x="12175" y="20488"/>
                      <a:pt x="12211" y="20232"/>
                    </a:cubicBezTo>
                    <a:cubicBezTo>
                      <a:pt x="12240" y="20029"/>
                      <a:pt x="12320" y="19796"/>
                      <a:pt x="12366" y="19765"/>
                    </a:cubicBezTo>
                    <a:cubicBezTo>
                      <a:pt x="12377" y="19757"/>
                      <a:pt x="12411" y="19780"/>
                      <a:pt x="12432" y="19815"/>
                    </a:cubicBezTo>
                    <a:cubicBezTo>
                      <a:pt x="12470" y="19877"/>
                      <a:pt x="12465" y="19876"/>
                      <a:pt x="12465" y="19777"/>
                    </a:cubicBezTo>
                    <a:cubicBezTo>
                      <a:pt x="12465" y="19712"/>
                      <a:pt x="12490" y="19656"/>
                      <a:pt x="12521" y="19626"/>
                    </a:cubicBezTo>
                    <a:cubicBezTo>
                      <a:pt x="12555" y="19591"/>
                      <a:pt x="12564" y="19545"/>
                      <a:pt x="12554" y="19499"/>
                    </a:cubicBezTo>
                    <a:cubicBezTo>
                      <a:pt x="12537" y="19418"/>
                      <a:pt x="12571" y="19347"/>
                      <a:pt x="12642" y="19348"/>
                    </a:cubicBezTo>
                    <a:cubicBezTo>
                      <a:pt x="12693" y="19348"/>
                      <a:pt x="13072" y="19497"/>
                      <a:pt x="13129" y="19537"/>
                    </a:cubicBezTo>
                    <a:cubicBezTo>
                      <a:pt x="13146" y="19549"/>
                      <a:pt x="13152" y="19604"/>
                      <a:pt x="13152" y="19663"/>
                    </a:cubicBezTo>
                    <a:cubicBezTo>
                      <a:pt x="13152" y="19722"/>
                      <a:pt x="13177" y="19812"/>
                      <a:pt x="13196" y="19866"/>
                    </a:cubicBezTo>
                    <a:cubicBezTo>
                      <a:pt x="13230" y="19957"/>
                      <a:pt x="13225" y="19964"/>
                      <a:pt x="13152" y="20144"/>
                    </a:cubicBezTo>
                    <a:cubicBezTo>
                      <a:pt x="13087" y="20302"/>
                      <a:pt x="13077" y="20350"/>
                      <a:pt x="13107" y="20371"/>
                    </a:cubicBezTo>
                    <a:cubicBezTo>
                      <a:pt x="13159" y="20410"/>
                      <a:pt x="13162" y="20404"/>
                      <a:pt x="13196" y="20320"/>
                    </a:cubicBezTo>
                    <a:cubicBezTo>
                      <a:pt x="13214" y="20277"/>
                      <a:pt x="13241" y="20230"/>
                      <a:pt x="13251" y="20207"/>
                    </a:cubicBezTo>
                    <a:cubicBezTo>
                      <a:pt x="13307" y="20077"/>
                      <a:pt x="13445" y="20173"/>
                      <a:pt x="13550" y="20434"/>
                    </a:cubicBezTo>
                    <a:cubicBezTo>
                      <a:pt x="13588" y="20530"/>
                      <a:pt x="13638" y="20628"/>
                      <a:pt x="13650" y="20636"/>
                    </a:cubicBezTo>
                    <a:cubicBezTo>
                      <a:pt x="13689" y="20663"/>
                      <a:pt x="13642" y="20824"/>
                      <a:pt x="13594" y="20839"/>
                    </a:cubicBezTo>
                    <a:cubicBezTo>
                      <a:pt x="13563" y="20848"/>
                      <a:pt x="13544" y="20909"/>
                      <a:pt x="13517" y="21015"/>
                    </a:cubicBezTo>
                    <a:cubicBezTo>
                      <a:pt x="13495" y="21098"/>
                      <a:pt x="13450" y="21216"/>
                      <a:pt x="13428" y="21268"/>
                    </a:cubicBezTo>
                    <a:cubicBezTo>
                      <a:pt x="13383" y="21376"/>
                      <a:pt x="13408" y="21407"/>
                      <a:pt x="13528" y="21407"/>
                    </a:cubicBezTo>
                    <a:cubicBezTo>
                      <a:pt x="13566" y="21408"/>
                      <a:pt x="13597" y="21422"/>
                      <a:pt x="13605" y="21445"/>
                    </a:cubicBezTo>
                    <a:cubicBezTo>
                      <a:pt x="13624" y="21502"/>
                      <a:pt x="13690" y="21509"/>
                      <a:pt x="13794" y="21445"/>
                    </a:cubicBezTo>
                    <a:cubicBezTo>
                      <a:pt x="13841" y="21417"/>
                      <a:pt x="13906" y="21381"/>
                      <a:pt x="13938" y="21369"/>
                    </a:cubicBezTo>
                    <a:cubicBezTo>
                      <a:pt x="13970" y="21358"/>
                      <a:pt x="14028" y="21298"/>
                      <a:pt x="14070" y="21243"/>
                    </a:cubicBezTo>
                    <a:cubicBezTo>
                      <a:pt x="14113" y="21188"/>
                      <a:pt x="14211" y="21105"/>
                      <a:pt x="14281" y="21053"/>
                    </a:cubicBezTo>
                    <a:cubicBezTo>
                      <a:pt x="14351" y="21002"/>
                      <a:pt x="14487" y="20868"/>
                      <a:pt x="14580" y="20763"/>
                    </a:cubicBezTo>
                    <a:cubicBezTo>
                      <a:pt x="14764" y="20555"/>
                      <a:pt x="14812" y="20433"/>
                      <a:pt x="14746" y="20346"/>
                    </a:cubicBezTo>
                    <a:cubicBezTo>
                      <a:pt x="14687" y="20266"/>
                      <a:pt x="14690" y="20215"/>
                      <a:pt x="14735" y="20169"/>
                    </a:cubicBezTo>
                    <a:cubicBezTo>
                      <a:pt x="14796" y="20106"/>
                      <a:pt x="14943" y="20027"/>
                      <a:pt x="15111" y="20005"/>
                    </a:cubicBezTo>
                    <a:cubicBezTo>
                      <a:pt x="15414" y="19966"/>
                      <a:pt x="15512" y="19906"/>
                      <a:pt x="15543" y="19676"/>
                    </a:cubicBezTo>
                    <a:cubicBezTo>
                      <a:pt x="15557" y="19568"/>
                      <a:pt x="15556" y="19530"/>
                      <a:pt x="15510" y="19487"/>
                    </a:cubicBezTo>
                    <a:lnTo>
                      <a:pt x="15454" y="19449"/>
                    </a:lnTo>
                    <a:lnTo>
                      <a:pt x="15498" y="19348"/>
                    </a:lnTo>
                    <a:cubicBezTo>
                      <a:pt x="15653" y="19043"/>
                      <a:pt x="15772" y="18870"/>
                      <a:pt x="15842" y="18829"/>
                    </a:cubicBezTo>
                    <a:cubicBezTo>
                      <a:pt x="15885" y="18803"/>
                      <a:pt x="16117" y="18712"/>
                      <a:pt x="16362" y="18615"/>
                    </a:cubicBezTo>
                    <a:cubicBezTo>
                      <a:pt x="16736" y="18468"/>
                      <a:pt x="16810" y="18424"/>
                      <a:pt x="16816" y="18375"/>
                    </a:cubicBezTo>
                    <a:cubicBezTo>
                      <a:pt x="16820" y="18342"/>
                      <a:pt x="16860" y="18281"/>
                      <a:pt x="16904" y="18236"/>
                    </a:cubicBezTo>
                    <a:cubicBezTo>
                      <a:pt x="17016" y="18124"/>
                      <a:pt x="17040" y="17899"/>
                      <a:pt x="16993" y="17604"/>
                    </a:cubicBezTo>
                    <a:cubicBezTo>
                      <a:pt x="16972" y="17477"/>
                      <a:pt x="17039" y="17001"/>
                      <a:pt x="17082" y="16934"/>
                    </a:cubicBezTo>
                    <a:cubicBezTo>
                      <a:pt x="17106" y="16896"/>
                      <a:pt x="17124" y="16905"/>
                      <a:pt x="17148" y="16934"/>
                    </a:cubicBezTo>
                    <a:cubicBezTo>
                      <a:pt x="17194" y="16985"/>
                      <a:pt x="17252" y="16973"/>
                      <a:pt x="17303" y="16909"/>
                    </a:cubicBezTo>
                    <a:cubicBezTo>
                      <a:pt x="17375" y="16817"/>
                      <a:pt x="17491" y="16843"/>
                      <a:pt x="17580" y="16959"/>
                    </a:cubicBezTo>
                    <a:cubicBezTo>
                      <a:pt x="17621" y="17012"/>
                      <a:pt x="17666" y="17085"/>
                      <a:pt x="17679" y="17136"/>
                    </a:cubicBezTo>
                    <a:cubicBezTo>
                      <a:pt x="17692" y="17187"/>
                      <a:pt x="17721" y="17313"/>
                      <a:pt x="17757" y="17402"/>
                    </a:cubicBezTo>
                    <a:cubicBezTo>
                      <a:pt x="17810" y="17532"/>
                      <a:pt x="17843" y="17566"/>
                      <a:pt x="17890" y="17566"/>
                    </a:cubicBezTo>
                    <a:cubicBezTo>
                      <a:pt x="17929" y="17566"/>
                      <a:pt x="17956" y="17580"/>
                      <a:pt x="17978" y="17629"/>
                    </a:cubicBezTo>
                    <a:cubicBezTo>
                      <a:pt x="18024" y="17737"/>
                      <a:pt x="18083" y="17786"/>
                      <a:pt x="18144" y="17743"/>
                    </a:cubicBezTo>
                    <a:cubicBezTo>
                      <a:pt x="18171" y="17724"/>
                      <a:pt x="18219" y="17705"/>
                      <a:pt x="18244" y="17705"/>
                    </a:cubicBezTo>
                    <a:cubicBezTo>
                      <a:pt x="18291" y="17705"/>
                      <a:pt x="18388" y="17610"/>
                      <a:pt x="18388" y="17566"/>
                    </a:cubicBezTo>
                    <a:cubicBezTo>
                      <a:pt x="18388" y="17552"/>
                      <a:pt x="18421" y="17523"/>
                      <a:pt x="18454" y="17503"/>
                    </a:cubicBezTo>
                    <a:cubicBezTo>
                      <a:pt x="18512" y="17468"/>
                      <a:pt x="18669" y="17210"/>
                      <a:pt x="18731" y="17048"/>
                    </a:cubicBezTo>
                    <a:cubicBezTo>
                      <a:pt x="18755" y="16987"/>
                      <a:pt x="18775" y="16973"/>
                      <a:pt x="18797" y="16997"/>
                    </a:cubicBezTo>
                    <a:cubicBezTo>
                      <a:pt x="18818" y="17022"/>
                      <a:pt x="18810" y="17060"/>
                      <a:pt x="18786" y="17136"/>
                    </a:cubicBezTo>
                    <a:cubicBezTo>
                      <a:pt x="18758" y="17225"/>
                      <a:pt x="18770" y="17231"/>
                      <a:pt x="18808" y="17263"/>
                    </a:cubicBezTo>
                    <a:cubicBezTo>
                      <a:pt x="18849" y="17297"/>
                      <a:pt x="18844" y="17299"/>
                      <a:pt x="18797" y="17376"/>
                    </a:cubicBezTo>
                    <a:cubicBezTo>
                      <a:pt x="18704" y="17526"/>
                      <a:pt x="18562" y="17864"/>
                      <a:pt x="18587" y="17882"/>
                    </a:cubicBezTo>
                    <a:cubicBezTo>
                      <a:pt x="18600" y="17891"/>
                      <a:pt x="18609" y="17940"/>
                      <a:pt x="18609" y="17983"/>
                    </a:cubicBezTo>
                    <a:cubicBezTo>
                      <a:pt x="18609" y="18081"/>
                      <a:pt x="18700" y="18210"/>
                      <a:pt x="18764" y="18210"/>
                    </a:cubicBezTo>
                    <a:cubicBezTo>
                      <a:pt x="18791" y="18210"/>
                      <a:pt x="18827" y="18217"/>
                      <a:pt x="18853" y="18236"/>
                    </a:cubicBezTo>
                    <a:cubicBezTo>
                      <a:pt x="18909" y="18276"/>
                      <a:pt x="18986" y="18227"/>
                      <a:pt x="18986" y="18147"/>
                    </a:cubicBezTo>
                    <a:cubicBezTo>
                      <a:pt x="18986" y="18120"/>
                      <a:pt x="18999" y="18090"/>
                      <a:pt x="19019" y="18071"/>
                    </a:cubicBezTo>
                    <a:cubicBezTo>
                      <a:pt x="19039" y="18052"/>
                      <a:pt x="19063" y="18022"/>
                      <a:pt x="19063" y="17996"/>
                    </a:cubicBezTo>
                    <a:cubicBezTo>
                      <a:pt x="19063" y="17971"/>
                      <a:pt x="19074" y="17875"/>
                      <a:pt x="19096" y="17806"/>
                    </a:cubicBezTo>
                    <a:cubicBezTo>
                      <a:pt x="19117" y="17736"/>
                      <a:pt x="19137" y="17641"/>
                      <a:pt x="19130" y="17591"/>
                    </a:cubicBezTo>
                    <a:cubicBezTo>
                      <a:pt x="19116" y="17497"/>
                      <a:pt x="19151" y="17451"/>
                      <a:pt x="19218" y="17477"/>
                    </a:cubicBezTo>
                    <a:cubicBezTo>
                      <a:pt x="19235" y="17484"/>
                      <a:pt x="19261" y="17450"/>
                      <a:pt x="19273" y="17414"/>
                    </a:cubicBezTo>
                    <a:cubicBezTo>
                      <a:pt x="19286" y="17378"/>
                      <a:pt x="19340" y="17309"/>
                      <a:pt x="19384" y="17263"/>
                    </a:cubicBezTo>
                    <a:cubicBezTo>
                      <a:pt x="19428" y="17217"/>
                      <a:pt x="19524" y="17062"/>
                      <a:pt x="19617" y="16922"/>
                    </a:cubicBezTo>
                    <a:cubicBezTo>
                      <a:pt x="19710" y="16783"/>
                      <a:pt x="19803" y="16654"/>
                      <a:pt x="19816" y="16644"/>
                    </a:cubicBezTo>
                    <a:cubicBezTo>
                      <a:pt x="19865" y="16610"/>
                      <a:pt x="19845" y="16575"/>
                      <a:pt x="19794" y="16606"/>
                    </a:cubicBezTo>
                    <a:cubicBezTo>
                      <a:pt x="19736" y="16642"/>
                      <a:pt x="19661" y="16621"/>
                      <a:pt x="19661" y="16568"/>
                    </a:cubicBezTo>
                    <a:cubicBezTo>
                      <a:pt x="19661" y="16528"/>
                      <a:pt x="19829" y="16391"/>
                      <a:pt x="19871" y="16391"/>
                    </a:cubicBezTo>
                    <a:cubicBezTo>
                      <a:pt x="19886" y="16391"/>
                      <a:pt x="19926" y="16301"/>
                      <a:pt x="19960" y="16214"/>
                    </a:cubicBezTo>
                    <a:cubicBezTo>
                      <a:pt x="20037" y="16017"/>
                      <a:pt x="20013" y="15973"/>
                      <a:pt x="19860" y="16012"/>
                    </a:cubicBezTo>
                    <a:cubicBezTo>
                      <a:pt x="19739" y="16044"/>
                      <a:pt x="19716" y="16037"/>
                      <a:pt x="19716" y="15923"/>
                    </a:cubicBezTo>
                    <a:cubicBezTo>
                      <a:pt x="19716" y="15863"/>
                      <a:pt x="19698" y="15799"/>
                      <a:pt x="19661" y="15759"/>
                    </a:cubicBezTo>
                    <a:cubicBezTo>
                      <a:pt x="19602" y="15696"/>
                      <a:pt x="19571" y="15703"/>
                      <a:pt x="19594" y="15772"/>
                    </a:cubicBezTo>
                    <a:cubicBezTo>
                      <a:pt x="19601" y="15793"/>
                      <a:pt x="19588" y="15919"/>
                      <a:pt x="19572" y="16050"/>
                    </a:cubicBezTo>
                    <a:cubicBezTo>
                      <a:pt x="19543" y="16278"/>
                      <a:pt x="19543" y="16305"/>
                      <a:pt x="19594" y="16403"/>
                    </a:cubicBezTo>
                    <a:cubicBezTo>
                      <a:pt x="19645" y="16502"/>
                      <a:pt x="19648" y="16507"/>
                      <a:pt x="19606" y="16542"/>
                    </a:cubicBezTo>
                    <a:cubicBezTo>
                      <a:pt x="19582" y="16562"/>
                      <a:pt x="19550" y="16576"/>
                      <a:pt x="19528" y="16568"/>
                    </a:cubicBezTo>
                    <a:cubicBezTo>
                      <a:pt x="19504" y="16560"/>
                      <a:pt x="19459" y="16581"/>
                      <a:pt x="19417" y="16631"/>
                    </a:cubicBezTo>
                    <a:cubicBezTo>
                      <a:pt x="19378" y="16678"/>
                      <a:pt x="19321" y="16719"/>
                      <a:pt x="19296" y="16719"/>
                    </a:cubicBezTo>
                    <a:cubicBezTo>
                      <a:pt x="19270" y="16719"/>
                      <a:pt x="19214" y="16735"/>
                      <a:pt x="19174" y="16757"/>
                    </a:cubicBezTo>
                    <a:cubicBezTo>
                      <a:pt x="19134" y="16781"/>
                      <a:pt x="19099" y="16793"/>
                      <a:pt x="19085" y="16783"/>
                    </a:cubicBezTo>
                    <a:cubicBezTo>
                      <a:pt x="19071" y="16773"/>
                      <a:pt x="19039" y="16776"/>
                      <a:pt x="19019" y="16795"/>
                    </a:cubicBezTo>
                    <a:cubicBezTo>
                      <a:pt x="18990" y="16822"/>
                      <a:pt x="18980" y="16835"/>
                      <a:pt x="18941" y="16795"/>
                    </a:cubicBezTo>
                    <a:cubicBezTo>
                      <a:pt x="18905" y="16757"/>
                      <a:pt x="18857" y="16747"/>
                      <a:pt x="18764" y="16757"/>
                    </a:cubicBezTo>
                    <a:cubicBezTo>
                      <a:pt x="18648" y="16770"/>
                      <a:pt x="18633" y="16761"/>
                      <a:pt x="18510" y="16631"/>
                    </a:cubicBezTo>
                    <a:cubicBezTo>
                      <a:pt x="18439" y="16557"/>
                      <a:pt x="18377" y="16484"/>
                      <a:pt x="18355" y="16479"/>
                    </a:cubicBezTo>
                    <a:cubicBezTo>
                      <a:pt x="18329" y="16474"/>
                      <a:pt x="18311" y="16444"/>
                      <a:pt x="18310" y="16391"/>
                    </a:cubicBezTo>
                    <a:cubicBezTo>
                      <a:pt x="18304" y="16158"/>
                      <a:pt x="18294" y="16117"/>
                      <a:pt x="18255" y="16100"/>
                    </a:cubicBezTo>
                    <a:cubicBezTo>
                      <a:pt x="18226" y="16088"/>
                      <a:pt x="18192" y="16124"/>
                      <a:pt x="18144" y="16189"/>
                    </a:cubicBezTo>
                    <a:cubicBezTo>
                      <a:pt x="18079" y="16278"/>
                      <a:pt x="18068" y="16281"/>
                      <a:pt x="18000" y="16252"/>
                    </a:cubicBezTo>
                    <a:cubicBezTo>
                      <a:pt x="17960" y="16235"/>
                      <a:pt x="17904" y="16231"/>
                      <a:pt x="17879" y="16239"/>
                    </a:cubicBezTo>
                    <a:cubicBezTo>
                      <a:pt x="17853" y="16247"/>
                      <a:pt x="17820" y="16230"/>
                      <a:pt x="17812" y="16214"/>
                    </a:cubicBezTo>
                    <a:cubicBezTo>
                      <a:pt x="17788" y="16171"/>
                      <a:pt x="17929" y="16075"/>
                      <a:pt x="18011" y="16075"/>
                    </a:cubicBezTo>
                    <a:cubicBezTo>
                      <a:pt x="18069" y="16075"/>
                      <a:pt x="18097" y="16047"/>
                      <a:pt x="18133" y="15961"/>
                    </a:cubicBezTo>
                    <a:cubicBezTo>
                      <a:pt x="18269" y="15638"/>
                      <a:pt x="18260" y="15522"/>
                      <a:pt x="18100" y="15468"/>
                    </a:cubicBezTo>
                    <a:cubicBezTo>
                      <a:pt x="18021" y="15441"/>
                      <a:pt x="17983" y="15456"/>
                      <a:pt x="17868" y="15494"/>
                    </a:cubicBezTo>
                    <a:cubicBezTo>
                      <a:pt x="17752" y="15533"/>
                      <a:pt x="17689" y="15580"/>
                      <a:pt x="17524" y="15759"/>
                    </a:cubicBezTo>
                    <a:cubicBezTo>
                      <a:pt x="17301" y="16001"/>
                      <a:pt x="17039" y="16432"/>
                      <a:pt x="16993" y="16631"/>
                    </a:cubicBezTo>
                    <a:cubicBezTo>
                      <a:pt x="16896" y="17053"/>
                      <a:pt x="16813" y="17293"/>
                      <a:pt x="16727" y="17414"/>
                    </a:cubicBezTo>
                    <a:cubicBezTo>
                      <a:pt x="16666" y="17498"/>
                      <a:pt x="16633" y="17534"/>
                      <a:pt x="16617" y="17515"/>
                    </a:cubicBezTo>
                    <a:cubicBezTo>
                      <a:pt x="16601" y="17497"/>
                      <a:pt x="16606" y="17441"/>
                      <a:pt x="16650" y="17376"/>
                    </a:cubicBezTo>
                    <a:cubicBezTo>
                      <a:pt x="16686" y="17322"/>
                      <a:pt x="16730" y="17249"/>
                      <a:pt x="16738" y="17200"/>
                    </a:cubicBezTo>
                    <a:cubicBezTo>
                      <a:pt x="16747" y="17149"/>
                      <a:pt x="16765" y="17065"/>
                      <a:pt x="16783" y="17023"/>
                    </a:cubicBezTo>
                    <a:cubicBezTo>
                      <a:pt x="16801" y="16982"/>
                      <a:pt x="16816" y="16905"/>
                      <a:pt x="16816" y="16858"/>
                    </a:cubicBezTo>
                    <a:cubicBezTo>
                      <a:pt x="16816" y="16695"/>
                      <a:pt x="16922" y="16224"/>
                      <a:pt x="16993" y="16062"/>
                    </a:cubicBezTo>
                    <a:cubicBezTo>
                      <a:pt x="17039" y="15959"/>
                      <a:pt x="17101" y="15901"/>
                      <a:pt x="17148" y="15873"/>
                    </a:cubicBezTo>
                    <a:cubicBezTo>
                      <a:pt x="17189" y="15849"/>
                      <a:pt x="17214" y="15811"/>
                      <a:pt x="17214" y="15797"/>
                    </a:cubicBezTo>
                    <a:cubicBezTo>
                      <a:pt x="17214" y="15783"/>
                      <a:pt x="17221" y="15661"/>
                      <a:pt x="17236" y="15544"/>
                    </a:cubicBezTo>
                    <a:cubicBezTo>
                      <a:pt x="17275" y="15214"/>
                      <a:pt x="17296" y="15183"/>
                      <a:pt x="18078" y="14736"/>
                    </a:cubicBezTo>
                    <a:cubicBezTo>
                      <a:pt x="18283" y="14618"/>
                      <a:pt x="18484" y="14521"/>
                      <a:pt x="18510" y="14521"/>
                    </a:cubicBezTo>
                    <a:cubicBezTo>
                      <a:pt x="18536" y="14521"/>
                      <a:pt x="18601" y="14483"/>
                      <a:pt x="18654" y="14432"/>
                    </a:cubicBezTo>
                    <a:cubicBezTo>
                      <a:pt x="18707" y="14381"/>
                      <a:pt x="18802" y="14294"/>
                      <a:pt x="18864" y="14243"/>
                    </a:cubicBezTo>
                    <a:cubicBezTo>
                      <a:pt x="18979" y="14151"/>
                      <a:pt x="18981" y="14155"/>
                      <a:pt x="19008" y="13927"/>
                    </a:cubicBezTo>
                    <a:cubicBezTo>
                      <a:pt x="19061" y="13489"/>
                      <a:pt x="19057" y="13480"/>
                      <a:pt x="19118" y="13434"/>
                    </a:cubicBezTo>
                    <a:cubicBezTo>
                      <a:pt x="19151" y="13409"/>
                      <a:pt x="19174" y="13379"/>
                      <a:pt x="19174" y="13358"/>
                    </a:cubicBezTo>
                    <a:cubicBezTo>
                      <a:pt x="19174" y="13307"/>
                      <a:pt x="19307" y="13138"/>
                      <a:pt x="19362" y="13118"/>
                    </a:cubicBezTo>
                    <a:cubicBezTo>
                      <a:pt x="19415" y="13099"/>
                      <a:pt x="19506" y="12852"/>
                      <a:pt x="19506" y="12701"/>
                    </a:cubicBezTo>
                    <a:cubicBezTo>
                      <a:pt x="19506" y="12556"/>
                      <a:pt x="19457" y="12459"/>
                      <a:pt x="19384" y="12449"/>
                    </a:cubicBezTo>
                    <a:cubicBezTo>
                      <a:pt x="19343" y="12443"/>
                      <a:pt x="19306" y="12397"/>
                      <a:pt x="19262" y="12310"/>
                    </a:cubicBezTo>
                    <a:cubicBezTo>
                      <a:pt x="19186" y="12162"/>
                      <a:pt x="19107" y="12108"/>
                      <a:pt x="18963" y="12107"/>
                    </a:cubicBezTo>
                    <a:cubicBezTo>
                      <a:pt x="18870" y="12107"/>
                      <a:pt x="18864" y="12111"/>
                      <a:pt x="18864" y="12171"/>
                    </a:cubicBezTo>
                    <a:cubicBezTo>
                      <a:pt x="18864" y="12208"/>
                      <a:pt x="18840" y="12265"/>
                      <a:pt x="18820" y="12284"/>
                    </a:cubicBezTo>
                    <a:cubicBezTo>
                      <a:pt x="18781" y="12321"/>
                      <a:pt x="18780" y="12302"/>
                      <a:pt x="18764" y="12183"/>
                    </a:cubicBezTo>
                    <a:cubicBezTo>
                      <a:pt x="18759" y="12153"/>
                      <a:pt x="18724" y="12102"/>
                      <a:pt x="18687" y="12082"/>
                    </a:cubicBezTo>
                    <a:cubicBezTo>
                      <a:pt x="18627" y="12049"/>
                      <a:pt x="18602" y="12061"/>
                      <a:pt x="18532" y="12107"/>
                    </a:cubicBezTo>
                    <a:cubicBezTo>
                      <a:pt x="18486" y="12139"/>
                      <a:pt x="18450" y="12170"/>
                      <a:pt x="18454" y="12196"/>
                    </a:cubicBezTo>
                    <a:cubicBezTo>
                      <a:pt x="18458" y="12221"/>
                      <a:pt x="18448" y="12289"/>
                      <a:pt x="18421" y="12348"/>
                    </a:cubicBezTo>
                    <a:cubicBezTo>
                      <a:pt x="18393" y="12405"/>
                      <a:pt x="18366" y="12471"/>
                      <a:pt x="18366" y="12487"/>
                    </a:cubicBezTo>
                    <a:cubicBezTo>
                      <a:pt x="18366" y="12539"/>
                      <a:pt x="18257" y="12815"/>
                      <a:pt x="18233" y="12815"/>
                    </a:cubicBezTo>
                    <a:cubicBezTo>
                      <a:pt x="18199" y="12815"/>
                      <a:pt x="18169" y="12769"/>
                      <a:pt x="18166" y="12676"/>
                    </a:cubicBezTo>
                    <a:cubicBezTo>
                      <a:pt x="18165" y="12621"/>
                      <a:pt x="18195" y="12549"/>
                      <a:pt x="18255" y="12461"/>
                    </a:cubicBezTo>
                    <a:cubicBezTo>
                      <a:pt x="18310" y="12380"/>
                      <a:pt x="18355" y="12295"/>
                      <a:pt x="18355" y="12246"/>
                    </a:cubicBezTo>
                    <a:cubicBezTo>
                      <a:pt x="18355" y="12195"/>
                      <a:pt x="18377" y="12127"/>
                      <a:pt x="18432" y="12057"/>
                    </a:cubicBezTo>
                    <a:cubicBezTo>
                      <a:pt x="18546" y="11913"/>
                      <a:pt x="18545" y="11865"/>
                      <a:pt x="18421" y="11842"/>
                    </a:cubicBezTo>
                    <a:cubicBezTo>
                      <a:pt x="18334" y="11826"/>
                      <a:pt x="18305" y="11839"/>
                      <a:pt x="18255" y="11905"/>
                    </a:cubicBezTo>
                    <a:cubicBezTo>
                      <a:pt x="18202" y="11975"/>
                      <a:pt x="18197" y="11975"/>
                      <a:pt x="18111" y="11943"/>
                    </a:cubicBezTo>
                    <a:cubicBezTo>
                      <a:pt x="18039" y="11916"/>
                      <a:pt x="18017" y="11916"/>
                      <a:pt x="17989" y="11943"/>
                    </a:cubicBezTo>
                    <a:cubicBezTo>
                      <a:pt x="17970" y="11961"/>
                      <a:pt x="17924" y="11975"/>
                      <a:pt x="17890" y="11968"/>
                    </a:cubicBezTo>
                    <a:cubicBezTo>
                      <a:pt x="17851" y="11959"/>
                      <a:pt x="17817" y="11972"/>
                      <a:pt x="17790" y="12006"/>
                    </a:cubicBezTo>
                    <a:cubicBezTo>
                      <a:pt x="17731" y="12081"/>
                      <a:pt x="17713" y="12070"/>
                      <a:pt x="17668" y="11943"/>
                    </a:cubicBezTo>
                    <a:cubicBezTo>
                      <a:pt x="17638" y="11857"/>
                      <a:pt x="17621" y="11828"/>
                      <a:pt x="17591" y="11842"/>
                    </a:cubicBezTo>
                    <a:cubicBezTo>
                      <a:pt x="17494" y="11887"/>
                      <a:pt x="17352" y="11896"/>
                      <a:pt x="17325" y="11855"/>
                    </a:cubicBezTo>
                    <a:cubicBezTo>
                      <a:pt x="17310" y="11832"/>
                      <a:pt x="17270" y="11817"/>
                      <a:pt x="17225" y="11817"/>
                    </a:cubicBezTo>
                    <a:cubicBezTo>
                      <a:pt x="17105" y="11817"/>
                      <a:pt x="17076" y="11774"/>
                      <a:pt x="17126" y="11653"/>
                    </a:cubicBezTo>
                    <a:cubicBezTo>
                      <a:pt x="17178" y="11528"/>
                      <a:pt x="17180" y="11509"/>
                      <a:pt x="17126" y="11514"/>
                    </a:cubicBezTo>
                    <a:cubicBezTo>
                      <a:pt x="17095" y="11517"/>
                      <a:pt x="17087" y="11496"/>
                      <a:pt x="17093" y="11450"/>
                    </a:cubicBezTo>
                    <a:cubicBezTo>
                      <a:pt x="17099" y="11399"/>
                      <a:pt x="17084" y="11387"/>
                      <a:pt x="17037" y="11387"/>
                    </a:cubicBezTo>
                    <a:cubicBezTo>
                      <a:pt x="16943" y="11387"/>
                      <a:pt x="16810" y="11299"/>
                      <a:pt x="16827" y="11248"/>
                    </a:cubicBezTo>
                    <a:cubicBezTo>
                      <a:pt x="16835" y="11224"/>
                      <a:pt x="16816" y="11189"/>
                      <a:pt x="16794" y="11160"/>
                    </a:cubicBezTo>
                    <a:cubicBezTo>
                      <a:pt x="16761" y="11119"/>
                      <a:pt x="16755" y="11109"/>
                      <a:pt x="16727" y="11135"/>
                    </a:cubicBezTo>
                    <a:cubicBezTo>
                      <a:pt x="16698" y="11161"/>
                      <a:pt x="16682" y="11154"/>
                      <a:pt x="16650" y="11109"/>
                    </a:cubicBezTo>
                    <a:cubicBezTo>
                      <a:pt x="16559" y="10986"/>
                      <a:pt x="16500" y="10959"/>
                      <a:pt x="16462" y="10996"/>
                    </a:cubicBezTo>
                    <a:cubicBezTo>
                      <a:pt x="16414" y="11041"/>
                      <a:pt x="16376" y="11000"/>
                      <a:pt x="16395" y="10932"/>
                    </a:cubicBezTo>
                    <a:cubicBezTo>
                      <a:pt x="16405" y="10895"/>
                      <a:pt x="16387" y="10882"/>
                      <a:pt x="16362" y="10882"/>
                    </a:cubicBezTo>
                    <a:cubicBezTo>
                      <a:pt x="16341" y="10882"/>
                      <a:pt x="16309" y="10854"/>
                      <a:pt x="16284" y="10819"/>
                    </a:cubicBezTo>
                    <a:cubicBezTo>
                      <a:pt x="16259" y="10784"/>
                      <a:pt x="16164" y="10706"/>
                      <a:pt x="16074" y="10654"/>
                    </a:cubicBezTo>
                    <a:cubicBezTo>
                      <a:pt x="15948" y="10583"/>
                      <a:pt x="15894" y="10533"/>
                      <a:pt x="15831" y="10427"/>
                    </a:cubicBezTo>
                    <a:cubicBezTo>
                      <a:pt x="15786" y="10351"/>
                      <a:pt x="15731" y="10289"/>
                      <a:pt x="15720" y="10288"/>
                    </a:cubicBezTo>
                    <a:cubicBezTo>
                      <a:pt x="15709" y="10288"/>
                      <a:pt x="15711" y="10295"/>
                      <a:pt x="15720" y="10313"/>
                    </a:cubicBezTo>
                    <a:cubicBezTo>
                      <a:pt x="15730" y="10331"/>
                      <a:pt x="15751" y="10448"/>
                      <a:pt x="15753" y="10566"/>
                    </a:cubicBezTo>
                    <a:cubicBezTo>
                      <a:pt x="15755" y="10683"/>
                      <a:pt x="15752" y="10874"/>
                      <a:pt x="15764" y="10996"/>
                    </a:cubicBezTo>
                    <a:cubicBezTo>
                      <a:pt x="15782" y="11175"/>
                      <a:pt x="15794" y="11223"/>
                      <a:pt x="15764" y="11248"/>
                    </a:cubicBezTo>
                    <a:cubicBezTo>
                      <a:pt x="15745" y="11265"/>
                      <a:pt x="15704" y="11338"/>
                      <a:pt x="15687" y="11400"/>
                    </a:cubicBezTo>
                    <a:cubicBezTo>
                      <a:pt x="15671" y="11462"/>
                      <a:pt x="15635" y="11538"/>
                      <a:pt x="15609" y="11577"/>
                    </a:cubicBezTo>
                    <a:cubicBezTo>
                      <a:pt x="15568" y="11636"/>
                      <a:pt x="15559" y="11642"/>
                      <a:pt x="15510" y="11615"/>
                    </a:cubicBezTo>
                    <a:cubicBezTo>
                      <a:pt x="15478" y="11598"/>
                      <a:pt x="15407" y="11565"/>
                      <a:pt x="15343" y="11539"/>
                    </a:cubicBezTo>
                    <a:cubicBezTo>
                      <a:pt x="15229" y="11493"/>
                      <a:pt x="15214" y="11481"/>
                      <a:pt x="15133" y="11539"/>
                    </a:cubicBezTo>
                    <a:cubicBezTo>
                      <a:pt x="15040" y="11604"/>
                      <a:pt x="15009" y="11587"/>
                      <a:pt x="15034" y="11476"/>
                    </a:cubicBezTo>
                    <a:cubicBezTo>
                      <a:pt x="15045" y="11423"/>
                      <a:pt x="15036" y="11409"/>
                      <a:pt x="14978" y="11362"/>
                    </a:cubicBezTo>
                    <a:cubicBezTo>
                      <a:pt x="14937" y="11329"/>
                      <a:pt x="14912" y="11276"/>
                      <a:pt x="14912" y="11248"/>
                    </a:cubicBezTo>
                    <a:cubicBezTo>
                      <a:pt x="14912" y="11220"/>
                      <a:pt x="14883" y="11149"/>
                      <a:pt x="14856" y="11109"/>
                    </a:cubicBezTo>
                    <a:cubicBezTo>
                      <a:pt x="14829" y="11070"/>
                      <a:pt x="14801" y="11026"/>
                      <a:pt x="14801" y="10996"/>
                    </a:cubicBezTo>
                    <a:cubicBezTo>
                      <a:pt x="14801" y="10966"/>
                      <a:pt x="14784" y="10910"/>
                      <a:pt x="14757" y="10882"/>
                    </a:cubicBezTo>
                    <a:cubicBezTo>
                      <a:pt x="14722" y="10845"/>
                      <a:pt x="14701" y="10797"/>
                      <a:pt x="14701" y="10705"/>
                    </a:cubicBezTo>
                    <a:cubicBezTo>
                      <a:pt x="14701" y="10592"/>
                      <a:pt x="14697" y="10597"/>
                      <a:pt x="14668" y="10642"/>
                    </a:cubicBezTo>
                    <a:cubicBezTo>
                      <a:pt x="14641" y="10685"/>
                      <a:pt x="14635" y="10681"/>
                      <a:pt x="14591" y="10654"/>
                    </a:cubicBezTo>
                    <a:cubicBezTo>
                      <a:pt x="14549" y="10629"/>
                      <a:pt x="14515" y="10633"/>
                      <a:pt x="14458" y="10667"/>
                    </a:cubicBezTo>
                    <a:cubicBezTo>
                      <a:pt x="14418" y="10691"/>
                      <a:pt x="14370" y="10705"/>
                      <a:pt x="14336" y="10705"/>
                    </a:cubicBezTo>
                    <a:cubicBezTo>
                      <a:pt x="14261" y="10705"/>
                      <a:pt x="14159" y="10619"/>
                      <a:pt x="14159" y="10541"/>
                    </a:cubicBezTo>
                    <a:cubicBezTo>
                      <a:pt x="14159" y="10504"/>
                      <a:pt x="14146" y="10477"/>
                      <a:pt x="14115" y="10477"/>
                    </a:cubicBezTo>
                    <a:cubicBezTo>
                      <a:pt x="14089" y="10477"/>
                      <a:pt x="14067" y="10467"/>
                      <a:pt x="14059" y="10452"/>
                    </a:cubicBezTo>
                    <a:cubicBezTo>
                      <a:pt x="14050" y="10436"/>
                      <a:pt x="14025" y="10427"/>
                      <a:pt x="14004" y="10427"/>
                    </a:cubicBezTo>
                    <a:cubicBezTo>
                      <a:pt x="13984" y="10427"/>
                      <a:pt x="13935" y="10404"/>
                      <a:pt x="13904" y="10376"/>
                    </a:cubicBezTo>
                    <a:cubicBezTo>
                      <a:pt x="13873" y="10348"/>
                      <a:pt x="13803" y="10309"/>
                      <a:pt x="13749" y="10288"/>
                    </a:cubicBezTo>
                    <a:lnTo>
                      <a:pt x="13650" y="10250"/>
                    </a:lnTo>
                    <a:lnTo>
                      <a:pt x="13550" y="10364"/>
                    </a:lnTo>
                    <a:cubicBezTo>
                      <a:pt x="13451" y="10477"/>
                      <a:pt x="13414" y="10499"/>
                      <a:pt x="13251" y="10490"/>
                    </a:cubicBezTo>
                    <a:cubicBezTo>
                      <a:pt x="12934" y="10473"/>
                      <a:pt x="12910" y="10475"/>
                      <a:pt x="12875" y="10528"/>
                    </a:cubicBezTo>
                    <a:cubicBezTo>
                      <a:pt x="12810" y="10626"/>
                      <a:pt x="12826" y="10681"/>
                      <a:pt x="12974" y="10920"/>
                    </a:cubicBezTo>
                    <a:cubicBezTo>
                      <a:pt x="13008" y="10975"/>
                      <a:pt x="13019" y="11036"/>
                      <a:pt x="13019" y="11160"/>
                    </a:cubicBezTo>
                    <a:cubicBezTo>
                      <a:pt x="13019" y="11294"/>
                      <a:pt x="13029" y="11363"/>
                      <a:pt x="13074" y="11438"/>
                    </a:cubicBezTo>
                    <a:cubicBezTo>
                      <a:pt x="13105" y="11491"/>
                      <a:pt x="13129" y="11546"/>
                      <a:pt x="13129" y="11564"/>
                    </a:cubicBezTo>
                    <a:cubicBezTo>
                      <a:pt x="13129" y="11581"/>
                      <a:pt x="13165" y="11633"/>
                      <a:pt x="13196" y="11678"/>
                    </a:cubicBezTo>
                    <a:cubicBezTo>
                      <a:pt x="13250" y="11755"/>
                      <a:pt x="13249" y="11757"/>
                      <a:pt x="13218" y="11842"/>
                    </a:cubicBezTo>
                    <a:cubicBezTo>
                      <a:pt x="13199" y="11893"/>
                      <a:pt x="13185" y="11994"/>
                      <a:pt x="13185" y="12057"/>
                    </a:cubicBezTo>
                    <a:cubicBezTo>
                      <a:pt x="13185" y="12119"/>
                      <a:pt x="13172" y="12199"/>
                      <a:pt x="13152" y="12234"/>
                    </a:cubicBezTo>
                    <a:cubicBezTo>
                      <a:pt x="13123" y="12285"/>
                      <a:pt x="13109" y="12318"/>
                      <a:pt x="13129" y="12385"/>
                    </a:cubicBezTo>
                    <a:cubicBezTo>
                      <a:pt x="13151" y="12455"/>
                      <a:pt x="13182" y="12489"/>
                      <a:pt x="13295" y="12537"/>
                    </a:cubicBezTo>
                    <a:cubicBezTo>
                      <a:pt x="13446" y="12599"/>
                      <a:pt x="13711" y="12847"/>
                      <a:pt x="13783" y="13005"/>
                    </a:cubicBezTo>
                    <a:cubicBezTo>
                      <a:pt x="13842" y="13134"/>
                      <a:pt x="13880" y="13477"/>
                      <a:pt x="13849" y="13636"/>
                    </a:cubicBezTo>
                    <a:cubicBezTo>
                      <a:pt x="13790" y="13940"/>
                      <a:pt x="13506" y="14403"/>
                      <a:pt x="13329" y="14483"/>
                    </a:cubicBezTo>
                    <a:cubicBezTo>
                      <a:pt x="13273" y="14508"/>
                      <a:pt x="13275" y="14501"/>
                      <a:pt x="13406" y="14635"/>
                    </a:cubicBezTo>
                    <a:cubicBezTo>
                      <a:pt x="13493" y="14725"/>
                      <a:pt x="13540" y="14818"/>
                      <a:pt x="13550" y="14875"/>
                    </a:cubicBezTo>
                    <a:cubicBezTo>
                      <a:pt x="13558" y="14923"/>
                      <a:pt x="13632" y="15095"/>
                      <a:pt x="13705" y="15266"/>
                    </a:cubicBezTo>
                    <a:cubicBezTo>
                      <a:pt x="13827" y="15553"/>
                      <a:pt x="13838" y="15597"/>
                      <a:pt x="13849" y="15822"/>
                    </a:cubicBezTo>
                    <a:cubicBezTo>
                      <a:pt x="13855" y="15956"/>
                      <a:pt x="13857" y="16079"/>
                      <a:pt x="13849" y="16088"/>
                    </a:cubicBezTo>
                    <a:cubicBezTo>
                      <a:pt x="13841" y="16098"/>
                      <a:pt x="13816" y="16084"/>
                      <a:pt x="13794" y="16050"/>
                    </a:cubicBezTo>
                    <a:cubicBezTo>
                      <a:pt x="13739" y="15968"/>
                      <a:pt x="13672" y="15993"/>
                      <a:pt x="13672" y="16100"/>
                    </a:cubicBezTo>
                    <a:cubicBezTo>
                      <a:pt x="13672" y="16284"/>
                      <a:pt x="13502" y="16283"/>
                      <a:pt x="13373" y="16100"/>
                    </a:cubicBezTo>
                    <a:cubicBezTo>
                      <a:pt x="13331" y="16040"/>
                      <a:pt x="13272" y="15981"/>
                      <a:pt x="13251" y="15974"/>
                    </a:cubicBezTo>
                    <a:cubicBezTo>
                      <a:pt x="13229" y="15966"/>
                      <a:pt x="13124" y="15862"/>
                      <a:pt x="13008" y="15734"/>
                    </a:cubicBezTo>
                    <a:cubicBezTo>
                      <a:pt x="12816" y="15523"/>
                      <a:pt x="12791" y="15485"/>
                      <a:pt x="12786" y="15380"/>
                    </a:cubicBezTo>
                    <a:cubicBezTo>
                      <a:pt x="12784" y="15316"/>
                      <a:pt x="12770" y="15199"/>
                      <a:pt x="12742" y="15115"/>
                    </a:cubicBezTo>
                    <a:cubicBezTo>
                      <a:pt x="12714" y="15032"/>
                      <a:pt x="12669" y="14845"/>
                      <a:pt x="12653" y="14698"/>
                    </a:cubicBezTo>
                    <a:cubicBezTo>
                      <a:pt x="12628" y="14458"/>
                      <a:pt x="12620" y="14427"/>
                      <a:pt x="12576" y="14432"/>
                    </a:cubicBezTo>
                    <a:cubicBezTo>
                      <a:pt x="12549" y="14435"/>
                      <a:pt x="12373" y="14448"/>
                      <a:pt x="12188" y="14458"/>
                    </a:cubicBezTo>
                    <a:cubicBezTo>
                      <a:pt x="11861" y="14474"/>
                      <a:pt x="11855" y="14463"/>
                      <a:pt x="11735" y="14394"/>
                    </a:cubicBezTo>
                    <a:cubicBezTo>
                      <a:pt x="11667" y="14354"/>
                      <a:pt x="11588" y="14319"/>
                      <a:pt x="11557" y="14319"/>
                    </a:cubicBezTo>
                    <a:cubicBezTo>
                      <a:pt x="11526" y="14318"/>
                      <a:pt x="11473" y="14316"/>
                      <a:pt x="11447" y="14293"/>
                    </a:cubicBezTo>
                    <a:cubicBezTo>
                      <a:pt x="11421" y="14270"/>
                      <a:pt x="11374" y="14243"/>
                      <a:pt x="11336" y="14243"/>
                    </a:cubicBezTo>
                    <a:cubicBezTo>
                      <a:pt x="11249" y="14243"/>
                      <a:pt x="11159" y="14205"/>
                      <a:pt x="11159" y="14154"/>
                    </a:cubicBezTo>
                    <a:cubicBezTo>
                      <a:pt x="11159" y="14105"/>
                      <a:pt x="10962" y="13886"/>
                      <a:pt x="10882" y="13851"/>
                    </a:cubicBezTo>
                    <a:cubicBezTo>
                      <a:pt x="10847" y="13836"/>
                      <a:pt x="10784" y="13826"/>
                      <a:pt x="10738" y="13826"/>
                    </a:cubicBezTo>
                    <a:cubicBezTo>
                      <a:pt x="10685" y="13826"/>
                      <a:pt x="10633" y="13798"/>
                      <a:pt x="10583" y="13750"/>
                    </a:cubicBezTo>
                    <a:cubicBezTo>
                      <a:pt x="10514" y="13684"/>
                      <a:pt x="10481" y="13673"/>
                      <a:pt x="10362" y="13687"/>
                    </a:cubicBezTo>
                    <a:cubicBezTo>
                      <a:pt x="10290" y="13696"/>
                      <a:pt x="10193" y="13735"/>
                      <a:pt x="10151" y="13763"/>
                    </a:cubicBezTo>
                    <a:cubicBezTo>
                      <a:pt x="10061" y="13824"/>
                      <a:pt x="10000" y="13793"/>
                      <a:pt x="9997" y="13687"/>
                    </a:cubicBezTo>
                    <a:cubicBezTo>
                      <a:pt x="9993" y="13562"/>
                      <a:pt x="9933" y="13274"/>
                      <a:pt x="9886" y="13169"/>
                    </a:cubicBezTo>
                    <a:cubicBezTo>
                      <a:pt x="9861" y="13112"/>
                      <a:pt x="9830" y="13041"/>
                      <a:pt x="9830" y="13005"/>
                    </a:cubicBezTo>
                    <a:cubicBezTo>
                      <a:pt x="9830" y="12943"/>
                      <a:pt x="9828" y="12940"/>
                      <a:pt x="9687" y="12941"/>
                    </a:cubicBezTo>
                    <a:cubicBezTo>
                      <a:pt x="9549" y="12942"/>
                      <a:pt x="9533" y="12927"/>
                      <a:pt x="9487" y="12853"/>
                    </a:cubicBezTo>
                    <a:cubicBezTo>
                      <a:pt x="9441" y="12778"/>
                      <a:pt x="9440" y="12747"/>
                      <a:pt x="9454" y="12411"/>
                    </a:cubicBezTo>
                    <a:cubicBezTo>
                      <a:pt x="9466" y="12118"/>
                      <a:pt x="9473" y="12034"/>
                      <a:pt x="9509" y="11981"/>
                    </a:cubicBezTo>
                    <a:cubicBezTo>
                      <a:pt x="9534" y="11945"/>
                      <a:pt x="9572" y="11839"/>
                      <a:pt x="9598" y="11741"/>
                    </a:cubicBezTo>
                    <a:cubicBezTo>
                      <a:pt x="9623" y="11643"/>
                      <a:pt x="9666" y="11532"/>
                      <a:pt x="9698" y="11488"/>
                    </a:cubicBezTo>
                    <a:cubicBezTo>
                      <a:pt x="9729" y="11444"/>
                      <a:pt x="9761" y="11389"/>
                      <a:pt x="9753" y="11375"/>
                    </a:cubicBezTo>
                    <a:cubicBezTo>
                      <a:pt x="9734" y="11340"/>
                      <a:pt x="9810" y="11215"/>
                      <a:pt x="9930" y="11084"/>
                    </a:cubicBezTo>
                    <a:cubicBezTo>
                      <a:pt x="10019" y="10986"/>
                      <a:pt x="10031" y="10970"/>
                      <a:pt x="9997" y="10945"/>
                    </a:cubicBezTo>
                    <a:cubicBezTo>
                      <a:pt x="9937" y="10901"/>
                      <a:pt x="9974" y="10844"/>
                      <a:pt x="10074" y="10844"/>
                    </a:cubicBezTo>
                    <a:cubicBezTo>
                      <a:pt x="10182" y="10844"/>
                      <a:pt x="10251" y="10783"/>
                      <a:pt x="10251" y="10680"/>
                    </a:cubicBezTo>
                    <a:cubicBezTo>
                      <a:pt x="10251" y="10592"/>
                      <a:pt x="10177" y="10515"/>
                      <a:pt x="10052" y="10490"/>
                    </a:cubicBezTo>
                    <a:cubicBezTo>
                      <a:pt x="10008" y="10481"/>
                      <a:pt x="9932" y="10456"/>
                      <a:pt x="9875" y="10427"/>
                    </a:cubicBezTo>
                    <a:cubicBezTo>
                      <a:pt x="9817" y="10398"/>
                      <a:pt x="9736" y="10364"/>
                      <a:pt x="9709" y="10364"/>
                    </a:cubicBezTo>
                    <a:cubicBezTo>
                      <a:pt x="9643" y="10364"/>
                      <a:pt x="9634" y="10321"/>
                      <a:pt x="9687" y="10288"/>
                    </a:cubicBezTo>
                    <a:cubicBezTo>
                      <a:pt x="9717" y="10270"/>
                      <a:pt x="9763" y="10274"/>
                      <a:pt x="9830" y="10301"/>
                    </a:cubicBezTo>
                    <a:cubicBezTo>
                      <a:pt x="9952" y="10352"/>
                      <a:pt x="10255" y="10451"/>
                      <a:pt x="10295" y="10452"/>
                    </a:cubicBezTo>
                    <a:cubicBezTo>
                      <a:pt x="10311" y="10452"/>
                      <a:pt x="10364" y="10408"/>
                      <a:pt x="10406" y="10338"/>
                    </a:cubicBezTo>
                    <a:cubicBezTo>
                      <a:pt x="10451" y="10265"/>
                      <a:pt x="10501" y="10199"/>
                      <a:pt x="10528" y="10199"/>
                    </a:cubicBezTo>
                    <a:cubicBezTo>
                      <a:pt x="10643" y="10199"/>
                      <a:pt x="10697" y="10128"/>
                      <a:pt x="10782" y="9922"/>
                    </a:cubicBezTo>
                    <a:cubicBezTo>
                      <a:pt x="10872" y="9696"/>
                      <a:pt x="10878" y="9575"/>
                      <a:pt x="10794" y="9606"/>
                    </a:cubicBezTo>
                    <a:cubicBezTo>
                      <a:pt x="10709" y="9636"/>
                      <a:pt x="10483" y="9561"/>
                      <a:pt x="10406" y="9479"/>
                    </a:cubicBezTo>
                    <a:cubicBezTo>
                      <a:pt x="10365" y="9436"/>
                      <a:pt x="10312" y="9381"/>
                      <a:pt x="10273" y="9353"/>
                    </a:cubicBezTo>
                    <a:cubicBezTo>
                      <a:pt x="10232" y="9324"/>
                      <a:pt x="10206" y="9279"/>
                      <a:pt x="10218" y="9264"/>
                    </a:cubicBezTo>
                    <a:cubicBezTo>
                      <a:pt x="10249" y="9229"/>
                      <a:pt x="10423" y="9294"/>
                      <a:pt x="10572" y="9391"/>
                    </a:cubicBezTo>
                    <a:cubicBezTo>
                      <a:pt x="10715" y="9484"/>
                      <a:pt x="10814" y="9488"/>
                      <a:pt x="10871" y="9416"/>
                    </a:cubicBezTo>
                    <a:cubicBezTo>
                      <a:pt x="10927" y="9345"/>
                      <a:pt x="11019" y="9106"/>
                      <a:pt x="11004" y="9062"/>
                    </a:cubicBezTo>
                    <a:cubicBezTo>
                      <a:pt x="10997" y="9041"/>
                      <a:pt x="10980" y="9024"/>
                      <a:pt x="10960" y="9024"/>
                    </a:cubicBezTo>
                    <a:cubicBezTo>
                      <a:pt x="10941" y="9024"/>
                      <a:pt x="10909" y="9009"/>
                      <a:pt x="10893" y="8986"/>
                    </a:cubicBezTo>
                    <a:cubicBezTo>
                      <a:pt x="10814" y="8879"/>
                      <a:pt x="11011" y="8820"/>
                      <a:pt x="11115" y="8923"/>
                    </a:cubicBezTo>
                    <a:cubicBezTo>
                      <a:pt x="11139" y="8947"/>
                      <a:pt x="11201" y="8965"/>
                      <a:pt x="11281" y="8961"/>
                    </a:cubicBezTo>
                    <a:cubicBezTo>
                      <a:pt x="11415" y="8953"/>
                      <a:pt x="11429" y="8941"/>
                      <a:pt x="11369" y="8885"/>
                    </a:cubicBezTo>
                    <a:cubicBezTo>
                      <a:pt x="11317" y="8835"/>
                      <a:pt x="11359" y="8791"/>
                      <a:pt x="11436" y="8810"/>
                    </a:cubicBezTo>
                    <a:cubicBezTo>
                      <a:pt x="11494" y="8825"/>
                      <a:pt x="11504" y="8807"/>
                      <a:pt x="11557" y="8709"/>
                    </a:cubicBezTo>
                    <a:cubicBezTo>
                      <a:pt x="11590" y="8646"/>
                      <a:pt x="11642" y="8559"/>
                      <a:pt x="11668" y="8519"/>
                    </a:cubicBezTo>
                    <a:cubicBezTo>
                      <a:pt x="11750" y="8395"/>
                      <a:pt x="11718" y="8274"/>
                      <a:pt x="11568" y="8089"/>
                    </a:cubicBezTo>
                    <a:cubicBezTo>
                      <a:pt x="11452" y="7945"/>
                      <a:pt x="11401" y="7814"/>
                      <a:pt x="11436" y="7773"/>
                    </a:cubicBezTo>
                    <a:cubicBezTo>
                      <a:pt x="11444" y="7765"/>
                      <a:pt x="11467" y="7748"/>
                      <a:pt x="11491" y="7748"/>
                    </a:cubicBezTo>
                    <a:cubicBezTo>
                      <a:pt x="11549" y="7748"/>
                      <a:pt x="11566" y="7676"/>
                      <a:pt x="11546" y="7521"/>
                    </a:cubicBezTo>
                    <a:cubicBezTo>
                      <a:pt x="11532" y="7415"/>
                      <a:pt x="11524" y="7394"/>
                      <a:pt x="11480" y="7394"/>
                    </a:cubicBezTo>
                    <a:cubicBezTo>
                      <a:pt x="11414" y="7394"/>
                      <a:pt x="11314" y="7320"/>
                      <a:pt x="11314" y="7268"/>
                    </a:cubicBezTo>
                    <a:cubicBezTo>
                      <a:pt x="11314" y="7222"/>
                      <a:pt x="11083" y="7176"/>
                      <a:pt x="10971" y="7205"/>
                    </a:cubicBezTo>
                    <a:cubicBezTo>
                      <a:pt x="10897" y="7223"/>
                      <a:pt x="10889" y="7228"/>
                      <a:pt x="10904" y="7357"/>
                    </a:cubicBezTo>
                    <a:cubicBezTo>
                      <a:pt x="10912" y="7429"/>
                      <a:pt x="10943" y="7510"/>
                      <a:pt x="10960" y="7533"/>
                    </a:cubicBezTo>
                    <a:cubicBezTo>
                      <a:pt x="11009" y="7600"/>
                      <a:pt x="11008" y="7708"/>
                      <a:pt x="10960" y="7761"/>
                    </a:cubicBezTo>
                    <a:cubicBezTo>
                      <a:pt x="10931" y="7795"/>
                      <a:pt x="10915" y="7861"/>
                      <a:pt x="10915" y="7963"/>
                    </a:cubicBezTo>
                    <a:cubicBezTo>
                      <a:pt x="10915" y="8049"/>
                      <a:pt x="10903" y="8133"/>
                      <a:pt x="10882" y="8165"/>
                    </a:cubicBezTo>
                    <a:cubicBezTo>
                      <a:pt x="10862" y="8195"/>
                      <a:pt x="10849" y="8267"/>
                      <a:pt x="10849" y="8317"/>
                    </a:cubicBezTo>
                    <a:cubicBezTo>
                      <a:pt x="10848" y="8368"/>
                      <a:pt x="10839" y="8429"/>
                      <a:pt x="10827" y="8456"/>
                    </a:cubicBezTo>
                    <a:cubicBezTo>
                      <a:pt x="10814" y="8483"/>
                      <a:pt x="10788" y="8519"/>
                      <a:pt x="10782" y="8544"/>
                    </a:cubicBezTo>
                    <a:cubicBezTo>
                      <a:pt x="10762" y="8620"/>
                      <a:pt x="10674" y="8628"/>
                      <a:pt x="10650" y="8557"/>
                    </a:cubicBezTo>
                    <a:cubicBezTo>
                      <a:pt x="10638" y="8523"/>
                      <a:pt x="10598" y="8415"/>
                      <a:pt x="10561" y="8317"/>
                    </a:cubicBezTo>
                    <a:cubicBezTo>
                      <a:pt x="10498" y="8147"/>
                      <a:pt x="10495" y="8064"/>
                      <a:pt x="10550" y="8064"/>
                    </a:cubicBezTo>
                    <a:cubicBezTo>
                      <a:pt x="10586" y="8064"/>
                      <a:pt x="10580" y="7948"/>
                      <a:pt x="10539" y="7837"/>
                    </a:cubicBezTo>
                    <a:cubicBezTo>
                      <a:pt x="10492" y="7711"/>
                      <a:pt x="10359" y="7570"/>
                      <a:pt x="10318" y="7609"/>
                    </a:cubicBezTo>
                    <a:cubicBezTo>
                      <a:pt x="10301" y="7624"/>
                      <a:pt x="10282" y="7738"/>
                      <a:pt x="10273" y="7849"/>
                    </a:cubicBezTo>
                    <a:cubicBezTo>
                      <a:pt x="10247" y="8169"/>
                      <a:pt x="10175" y="8190"/>
                      <a:pt x="10129" y="7887"/>
                    </a:cubicBezTo>
                    <a:cubicBezTo>
                      <a:pt x="10114" y="7785"/>
                      <a:pt x="10090" y="7676"/>
                      <a:pt x="10074" y="7647"/>
                    </a:cubicBezTo>
                    <a:cubicBezTo>
                      <a:pt x="10051" y="7605"/>
                      <a:pt x="10052" y="7574"/>
                      <a:pt x="10074" y="7533"/>
                    </a:cubicBezTo>
                    <a:cubicBezTo>
                      <a:pt x="10099" y="7486"/>
                      <a:pt x="10097" y="7473"/>
                      <a:pt x="10030" y="7458"/>
                    </a:cubicBezTo>
                    <a:cubicBezTo>
                      <a:pt x="9988" y="7448"/>
                      <a:pt x="9936" y="7454"/>
                      <a:pt x="9919" y="7470"/>
                    </a:cubicBezTo>
                    <a:cubicBezTo>
                      <a:pt x="9896" y="7492"/>
                      <a:pt x="9882" y="7492"/>
                      <a:pt x="9853" y="7445"/>
                    </a:cubicBezTo>
                    <a:cubicBezTo>
                      <a:pt x="9802" y="7361"/>
                      <a:pt x="9793" y="7326"/>
                      <a:pt x="9853" y="7230"/>
                    </a:cubicBezTo>
                    <a:lnTo>
                      <a:pt x="9908" y="7142"/>
                    </a:lnTo>
                    <a:lnTo>
                      <a:pt x="9853" y="7028"/>
                    </a:lnTo>
                    <a:cubicBezTo>
                      <a:pt x="9824" y="6969"/>
                      <a:pt x="9791" y="6912"/>
                      <a:pt x="9775" y="6889"/>
                    </a:cubicBezTo>
                    <a:cubicBezTo>
                      <a:pt x="9758" y="6866"/>
                      <a:pt x="9725" y="6776"/>
                      <a:pt x="9709" y="6687"/>
                    </a:cubicBezTo>
                    <a:cubicBezTo>
                      <a:pt x="9678" y="6509"/>
                      <a:pt x="9586" y="6346"/>
                      <a:pt x="9509" y="6346"/>
                    </a:cubicBezTo>
                    <a:cubicBezTo>
                      <a:pt x="9483" y="6346"/>
                      <a:pt x="9462" y="6332"/>
                      <a:pt x="9454" y="6308"/>
                    </a:cubicBezTo>
                    <a:cubicBezTo>
                      <a:pt x="9433" y="6246"/>
                      <a:pt x="9346" y="6389"/>
                      <a:pt x="9354" y="6472"/>
                    </a:cubicBezTo>
                    <a:cubicBezTo>
                      <a:pt x="9358" y="6517"/>
                      <a:pt x="9337" y="6554"/>
                      <a:pt x="9299" y="6573"/>
                    </a:cubicBezTo>
                    <a:cubicBezTo>
                      <a:pt x="9252" y="6596"/>
                      <a:pt x="9244" y="6612"/>
                      <a:pt x="9244" y="6725"/>
                    </a:cubicBezTo>
                    <a:cubicBezTo>
                      <a:pt x="9244" y="6798"/>
                      <a:pt x="9261" y="6884"/>
                      <a:pt x="9277" y="6914"/>
                    </a:cubicBezTo>
                    <a:cubicBezTo>
                      <a:pt x="9302" y="6958"/>
                      <a:pt x="9300" y="6972"/>
                      <a:pt x="9266" y="7015"/>
                    </a:cubicBezTo>
                    <a:cubicBezTo>
                      <a:pt x="9243" y="7044"/>
                      <a:pt x="9222" y="7108"/>
                      <a:pt x="9222" y="7142"/>
                    </a:cubicBezTo>
                    <a:cubicBezTo>
                      <a:pt x="9222" y="7213"/>
                      <a:pt x="9378" y="7420"/>
                      <a:pt x="9432" y="7420"/>
                    </a:cubicBezTo>
                    <a:cubicBezTo>
                      <a:pt x="9452" y="7420"/>
                      <a:pt x="9489" y="7462"/>
                      <a:pt x="9520" y="7496"/>
                    </a:cubicBezTo>
                    <a:cubicBezTo>
                      <a:pt x="9578" y="7558"/>
                      <a:pt x="9586" y="7559"/>
                      <a:pt x="9509" y="7748"/>
                    </a:cubicBezTo>
                    <a:cubicBezTo>
                      <a:pt x="9475" y="7833"/>
                      <a:pt x="9537" y="7916"/>
                      <a:pt x="9576" y="7837"/>
                    </a:cubicBezTo>
                    <a:cubicBezTo>
                      <a:pt x="9589" y="7810"/>
                      <a:pt x="9608" y="7802"/>
                      <a:pt x="9620" y="7811"/>
                    </a:cubicBezTo>
                    <a:cubicBezTo>
                      <a:pt x="9706" y="7872"/>
                      <a:pt x="9523" y="8266"/>
                      <a:pt x="9410" y="8266"/>
                    </a:cubicBezTo>
                    <a:cubicBezTo>
                      <a:pt x="9368" y="8266"/>
                      <a:pt x="9370" y="8285"/>
                      <a:pt x="9377" y="8456"/>
                    </a:cubicBezTo>
                    <a:cubicBezTo>
                      <a:pt x="9384" y="8642"/>
                      <a:pt x="9381" y="8644"/>
                      <a:pt x="9321" y="8645"/>
                    </a:cubicBezTo>
                    <a:cubicBezTo>
                      <a:pt x="9212" y="8645"/>
                      <a:pt x="9199" y="8620"/>
                      <a:pt x="9211" y="8380"/>
                    </a:cubicBezTo>
                    <a:cubicBezTo>
                      <a:pt x="9217" y="8258"/>
                      <a:pt x="9210" y="8153"/>
                      <a:pt x="9199" y="8153"/>
                    </a:cubicBezTo>
                    <a:cubicBezTo>
                      <a:pt x="9187" y="8153"/>
                      <a:pt x="9130" y="8117"/>
                      <a:pt x="9078" y="8077"/>
                    </a:cubicBezTo>
                    <a:cubicBezTo>
                      <a:pt x="8996" y="8013"/>
                      <a:pt x="8984" y="8008"/>
                      <a:pt x="8934" y="8039"/>
                    </a:cubicBezTo>
                    <a:cubicBezTo>
                      <a:pt x="8889" y="8066"/>
                      <a:pt x="8873" y="8098"/>
                      <a:pt x="8878" y="8165"/>
                    </a:cubicBezTo>
                    <a:cubicBezTo>
                      <a:pt x="8882" y="8212"/>
                      <a:pt x="8879" y="8252"/>
                      <a:pt x="8867" y="8254"/>
                    </a:cubicBezTo>
                    <a:cubicBezTo>
                      <a:pt x="8854" y="8257"/>
                      <a:pt x="8833" y="8271"/>
                      <a:pt x="8823" y="8292"/>
                    </a:cubicBezTo>
                    <a:cubicBezTo>
                      <a:pt x="8808" y="8322"/>
                      <a:pt x="8742" y="8340"/>
                      <a:pt x="8524" y="8342"/>
                    </a:cubicBezTo>
                    <a:lnTo>
                      <a:pt x="8236" y="8342"/>
                    </a:lnTo>
                    <a:lnTo>
                      <a:pt x="8137" y="8241"/>
                    </a:lnTo>
                    <a:cubicBezTo>
                      <a:pt x="8072" y="8165"/>
                      <a:pt x="8024" y="8130"/>
                      <a:pt x="7993" y="8140"/>
                    </a:cubicBezTo>
                    <a:cubicBezTo>
                      <a:pt x="7937" y="8156"/>
                      <a:pt x="7860" y="8101"/>
                      <a:pt x="7860" y="8051"/>
                    </a:cubicBezTo>
                    <a:cubicBezTo>
                      <a:pt x="7860" y="8030"/>
                      <a:pt x="7839" y="8002"/>
                      <a:pt x="7805" y="7976"/>
                    </a:cubicBezTo>
                    <a:cubicBezTo>
                      <a:pt x="7759" y="7942"/>
                      <a:pt x="7749" y="7904"/>
                      <a:pt x="7760" y="7862"/>
                    </a:cubicBezTo>
                    <a:cubicBezTo>
                      <a:pt x="7776" y="7804"/>
                      <a:pt x="7716" y="7647"/>
                      <a:pt x="7683" y="7647"/>
                    </a:cubicBezTo>
                    <a:cubicBezTo>
                      <a:pt x="7673" y="7647"/>
                      <a:pt x="7588" y="7668"/>
                      <a:pt x="7484" y="7698"/>
                    </a:cubicBezTo>
                    <a:cubicBezTo>
                      <a:pt x="7232" y="7770"/>
                      <a:pt x="7176" y="7821"/>
                      <a:pt x="7284" y="7887"/>
                    </a:cubicBezTo>
                    <a:cubicBezTo>
                      <a:pt x="7324" y="7911"/>
                      <a:pt x="7330" y="7918"/>
                      <a:pt x="7362" y="7887"/>
                    </a:cubicBezTo>
                    <a:cubicBezTo>
                      <a:pt x="7384" y="7865"/>
                      <a:pt x="7441" y="7851"/>
                      <a:pt x="7472" y="7849"/>
                    </a:cubicBezTo>
                    <a:cubicBezTo>
                      <a:pt x="7503" y="7847"/>
                      <a:pt x="7554" y="7834"/>
                      <a:pt x="7594" y="7811"/>
                    </a:cubicBezTo>
                    <a:cubicBezTo>
                      <a:pt x="7658" y="7775"/>
                      <a:pt x="7678" y="7774"/>
                      <a:pt x="7705" y="7811"/>
                    </a:cubicBezTo>
                    <a:cubicBezTo>
                      <a:pt x="7731" y="7847"/>
                      <a:pt x="7718" y="7858"/>
                      <a:pt x="7661" y="7912"/>
                    </a:cubicBezTo>
                    <a:cubicBezTo>
                      <a:pt x="7624" y="7949"/>
                      <a:pt x="7582" y="7976"/>
                      <a:pt x="7561" y="7976"/>
                    </a:cubicBezTo>
                    <a:cubicBezTo>
                      <a:pt x="7541" y="7976"/>
                      <a:pt x="7462" y="8006"/>
                      <a:pt x="7395" y="8039"/>
                    </a:cubicBezTo>
                    <a:cubicBezTo>
                      <a:pt x="7300" y="8086"/>
                      <a:pt x="7270" y="8118"/>
                      <a:pt x="7284" y="8153"/>
                    </a:cubicBezTo>
                    <a:cubicBezTo>
                      <a:pt x="7294" y="8177"/>
                      <a:pt x="7314" y="8246"/>
                      <a:pt x="7317" y="8304"/>
                    </a:cubicBezTo>
                    <a:cubicBezTo>
                      <a:pt x="7320" y="8363"/>
                      <a:pt x="7321" y="8431"/>
                      <a:pt x="7329" y="8468"/>
                    </a:cubicBezTo>
                    <a:cubicBezTo>
                      <a:pt x="7340" y="8518"/>
                      <a:pt x="7331" y="8546"/>
                      <a:pt x="7284" y="8582"/>
                    </a:cubicBezTo>
                    <a:cubicBezTo>
                      <a:pt x="7200" y="8645"/>
                      <a:pt x="7176" y="8615"/>
                      <a:pt x="7196" y="8494"/>
                    </a:cubicBezTo>
                    <a:cubicBezTo>
                      <a:pt x="7216" y="8373"/>
                      <a:pt x="7175" y="8259"/>
                      <a:pt x="7074" y="8140"/>
                    </a:cubicBezTo>
                    <a:cubicBezTo>
                      <a:pt x="7032" y="8091"/>
                      <a:pt x="6977" y="8029"/>
                      <a:pt x="6963" y="8001"/>
                    </a:cubicBezTo>
                    <a:cubicBezTo>
                      <a:pt x="6941" y="7958"/>
                      <a:pt x="6932" y="7948"/>
                      <a:pt x="6886" y="7976"/>
                    </a:cubicBezTo>
                    <a:cubicBezTo>
                      <a:pt x="6755" y="8057"/>
                      <a:pt x="6219" y="7878"/>
                      <a:pt x="6133" y="7723"/>
                    </a:cubicBezTo>
                    <a:cubicBezTo>
                      <a:pt x="6090" y="7645"/>
                      <a:pt x="6175" y="7549"/>
                      <a:pt x="6277" y="7571"/>
                    </a:cubicBezTo>
                    <a:cubicBezTo>
                      <a:pt x="6351" y="7587"/>
                      <a:pt x="6377" y="7580"/>
                      <a:pt x="6377" y="7521"/>
                    </a:cubicBezTo>
                    <a:cubicBezTo>
                      <a:pt x="6377" y="7485"/>
                      <a:pt x="6353" y="7409"/>
                      <a:pt x="6332" y="7344"/>
                    </a:cubicBezTo>
                    <a:cubicBezTo>
                      <a:pt x="6291" y="7223"/>
                      <a:pt x="6217" y="7167"/>
                      <a:pt x="6111" y="7167"/>
                    </a:cubicBezTo>
                    <a:cubicBezTo>
                      <a:pt x="6053" y="7167"/>
                      <a:pt x="5801" y="6961"/>
                      <a:pt x="5801" y="6914"/>
                    </a:cubicBezTo>
                    <a:cubicBezTo>
                      <a:pt x="5801" y="6900"/>
                      <a:pt x="5750" y="6835"/>
                      <a:pt x="5690" y="6763"/>
                    </a:cubicBezTo>
                    <a:cubicBezTo>
                      <a:pt x="5629" y="6692"/>
                      <a:pt x="5561" y="6582"/>
                      <a:pt x="5535" y="6523"/>
                    </a:cubicBezTo>
                    <a:cubicBezTo>
                      <a:pt x="5486" y="6412"/>
                      <a:pt x="5393" y="6333"/>
                      <a:pt x="5325" y="6333"/>
                    </a:cubicBezTo>
                    <a:cubicBezTo>
                      <a:pt x="5304" y="6333"/>
                      <a:pt x="5263" y="6340"/>
                      <a:pt x="5225" y="6371"/>
                    </a:cubicBezTo>
                    <a:cubicBezTo>
                      <a:pt x="5170" y="6418"/>
                      <a:pt x="5135" y="6433"/>
                      <a:pt x="5081" y="6409"/>
                    </a:cubicBezTo>
                    <a:cubicBezTo>
                      <a:pt x="5006" y="6377"/>
                      <a:pt x="4995" y="6346"/>
                      <a:pt x="5048" y="6295"/>
                    </a:cubicBezTo>
                    <a:cubicBezTo>
                      <a:pt x="5069" y="6276"/>
                      <a:pt x="5092" y="6227"/>
                      <a:pt x="5092" y="6194"/>
                    </a:cubicBezTo>
                    <a:cubicBezTo>
                      <a:pt x="5092" y="6160"/>
                      <a:pt x="5094" y="6110"/>
                      <a:pt x="5114" y="6080"/>
                    </a:cubicBezTo>
                    <a:cubicBezTo>
                      <a:pt x="5134" y="6050"/>
                      <a:pt x="5170" y="6017"/>
                      <a:pt x="5170" y="6005"/>
                    </a:cubicBezTo>
                    <a:cubicBezTo>
                      <a:pt x="5171" y="5978"/>
                      <a:pt x="4971" y="6144"/>
                      <a:pt x="4915" y="6219"/>
                    </a:cubicBezTo>
                    <a:cubicBezTo>
                      <a:pt x="4847" y="6311"/>
                      <a:pt x="4808" y="6221"/>
                      <a:pt x="4793" y="5891"/>
                    </a:cubicBezTo>
                    <a:cubicBezTo>
                      <a:pt x="4786" y="5728"/>
                      <a:pt x="4783" y="5583"/>
                      <a:pt x="4771" y="5575"/>
                    </a:cubicBezTo>
                    <a:cubicBezTo>
                      <a:pt x="4759" y="5567"/>
                      <a:pt x="4749" y="5585"/>
                      <a:pt x="4749" y="5613"/>
                    </a:cubicBezTo>
                    <a:cubicBezTo>
                      <a:pt x="4749" y="5683"/>
                      <a:pt x="4578" y="5838"/>
                      <a:pt x="4539" y="5802"/>
                    </a:cubicBezTo>
                    <a:cubicBezTo>
                      <a:pt x="4490" y="5758"/>
                      <a:pt x="4346" y="5737"/>
                      <a:pt x="4262" y="5764"/>
                    </a:cubicBezTo>
                    <a:cubicBezTo>
                      <a:pt x="4213" y="5780"/>
                      <a:pt x="4170" y="5780"/>
                      <a:pt x="4162" y="5764"/>
                    </a:cubicBezTo>
                    <a:cubicBezTo>
                      <a:pt x="4139" y="5723"/>
                      <a:pt x="4014" y="5725"/>
                      <a:pt x="3886" y="5777"/>
                    </a:cubicBezTo>
                    <a:cubicBezTo>
                      <a:pt x="3795" y="5815"/>
                      <a:pt x="3755" y="5829"/>
                      <a:pt x="3731" y="5802"/>
                    </a:cubicBezTo>
                    <a:cubicBezTo>
                      <a:pt x="3708" y="5776"/>
                      <a:pt x="3713" y="5747"/>
                      <a:pt x="3742" y="5714"/>
                    </a:cubicBezTo>
                    <a:cubicBezTo>
                      <a:pt x="3770" y="5682"/>
                      <a:pt x="3845" y="5673"/>
                      <a:pt x="4041" y="5663"/>
                    </a:cubicBezTo>
                    <a:cubicBezTo>
                      <a:pt x="4371" y="5645"/>
                      <a:pt x="4472" y="5637"/>
                      <a:pt x="4472" y="5600"/>
                    </a:cubicBezTo>
                    <a:cubicBezTo>
                      <a:pt x="4472" y="5584"/>
                      <a:pt x="4464" y="5565"/>
                      <a:pt x="4450" y="5575"/>
                    </a:cubicBezTo>
                    <a:cubicBezTo>
                      <a:pt x="4436" y="5585"/>
                      <a:pt x="4415" y="5581"/>
                      <a:pt x="4395" y="5562"/>
                    </a:cubicBezTo>
                    <a:cubicBezTo>
                      <a:pt x="4358" y="5527"/>
                      <a:pt x="3975" y="5506"/>
                      <a:pt x="3930" y="5537"/>
                    </a:cubicBezTo>
                    <a:cubicBezTo>
                      <a:pt x="3886" y="5567"/>
                      <a:pt x="3595" y="5579"/>
                      <a:pt x="3587" y="5550"/>
                    </a:cubicBezTo>
                    <a:cubicBezTo>
                      <a:pt x="3582" y="5534"/>
                      <a:pt x="3630" y="5507"/>
                      <a:pt x="3686" y="5486"/>
                    </a:cubicBezTo>
                    <a:cubicBezTo>
                      <a:pt x="3758" y="5459"/>
                      <a:pt x="3791" y="5431"/>
                      <a:pt x="3786" y="5398"/>
                    </a:cubicBezTo>
                    <a:cubicBezTo>
                      <a:pt x="3782" y="5373"/>
                      <a:pt x="3759" y="5359"/>
                      <a:pt x="3742" y="5360"/>
                    </a:cubicBezTo>
                    <a:close/>
                    <a:moveTo>
                      <a:pt x="9211" y="5651"/>
                    </a:moveTo>
                    <a:cubicBezTo>
                      <a:pt x="9205" y="5651"/>
                      <a:pt x="9196" y="5660"/>
                      <a:pt x="9188" y="5676"/>
                    </a:cubicBezTo>
                    <a:cubicBezTo>
                      <a:pt x="9180" y="5691"/>
                      <a:pt x="9184" y="5714"/>
                      <a:pt x="9199" y="5714"/>
                    </a:cubicBezTo>
                    <a:cubicBezTo>
                      <a:pt x="9213" y="5714"/>
                      <a:pt x="9222" y="5691"/>
                      <a:pt x="9222" y="5676"/>
                    </a:cubicBezTo>
                    <a:cubicBezTo>
                      <a:pt x="9222" y="5660"/>
                      <a:pt x="9217" y="5651"/>
                      <a:pt x="9211" y="5651"/>
                    </a:cubicBezTo>
                    <a:close/>
                    <a:moveTo>
                      <a:pt x="11967" y="7028"/>
                    </a:moveTo>
                    <a:cubicBezTo>
                      <a:pt x="11950" y="7008"/>
                      <a:pt x="11890" y="7057"/>
                      <a:pt x="11890" y="7091"/>
                    </a:cubicBezTo>
                    <a:cubicBezTo>
                      <a:pt x="11890" y="7109"/>
                      <a:pt x="11922" y="7113"/>
                      <a:pt x="11945" y="7091"/>
                    </a:cubicBezTo>
                    <a:cubicBezTo>
                      <a:pt x="11966" y="7071"/>
                      <a:pt x="11973" y="7035"/>
                      <a:pt x="11967" y="7028"/>
                    </a:cubicBezTo>
                    <a:close/>
                    <a:moveTo>
                      <a:pt x="11701" y="7053"/>
                    </a:moveTo>
                    <a:cubicBezTo>
                      <a:pt x="11643" y="7070"/>
                      <a:pt x="11614" y="7103"/>
                      <a:pt x="11635" y="7142"/>
                    </a:cubicBezTo>
                    <a:cubicBezTo>
                      <a:pt x="11659" y="7185"/>
                      <a:pt x="11707" y="7175"/>
                      <a:pt x="11735" y="7116"/>
                    </a:cubicBezTo>
                    <a:cubicBezTo>
                      <a:pt x="11770" y="7040"/>
                      <a:pt x="11758" y="7036"/>
                      <a:pt x="11701" y="7053"/>
                    </a:cubicBezTo>
                    <a:close/>
                    <a:moveTo>
                      <a:pt x="10639" y="7116"/>
                    </a:moveTo>
                    <a:cubicBezTo>
                      <a:pt x="10619" y="7116"/>
                      <a:pt x="10594" y="7126"/>
                      <a:pt x="10594" y="7142"/>
                    </a:cubicBezTo>
                    <a:cubicBezTo>
                      <a:pt x="10594" y="7157"/>
                      <a:pt x="10619" y="7167"/>
                      <a:pt x="10639" y="7167"/>
                    </a:cubicBezTo>
                    <a:cubicBezTo>
                      <a:pt x="10659" y="7167"/>
                      <a:pt x="10672" y="7157"/>
                      <a:pt x="10672" y="7142"/>
                    </a:cubicBezTo>
                    <a:cubicBezTo>
                      <a:pt x="10672" y="7126"/>
                      <a:pt x="10659" y="7116"/>
                      <a:pt x="10639" y="7116"/>
                    </a:cubicBezTo>
                    <a:close/>
                    <a:moveTo>
                      <a:pt x="12166" y="7116"/>
                    </a:moveTo>
                    <a:cubicBezTo>
                      <a:pt x="12152" y="7116"/>
                      <a:pt x="12144" y="7135"/>
                      <a:pt x="12144" y="7167"/>
                    </a:cubicBezTo>
                    <a:cubicBezTo>
                      <a:pt x="12144" y="7198"/>
                      <a:pt x="12152" y="7214"/>
                      <a:pt x="12166" y="7205"/>
                    </a:cubicBezTo>
                    <a:cubicBezTo>
                      <a:pt x="12179" y="7195"/>
                      <a:pt x="12188" y="7176"/>
                      <a:pt x="12188" y="7154"/>
                    </a:cubicBezTo>
                    <a:cubicBezTo>
                      <a:pt x="12188" y="7131"/>
                      <a:pt x="12179" y="7116"/>
                      <a:pt x="12166" y="7116"/>
                    </a:cubicBezTo>
                    <a:close/>
                    <a:moveTo>
                      <a:pt x="11945" y="7306"/>
                    </a:moveTo>
                    <a:cubicBezTo>
                      <a:pt x="11952" y="7205"/>
                      <a:pt x="11925" y="7228"/>
                      <a:pt x="11890" y="7357"/>
                    </a:cubicBezTo>
                    <a:cubicBezTo>
                      <a:pt x="11877" y="7407"/>
                      <a:pt x="11887" y="7429"/>
                      <a:pt x="11912" y="7420"/>
                    </a:cubicBezTo>
                    <a:cubicBezTo>
                      <a:pt x="11930" y="7413"/>
                      <a:pt x="11942" y="7359"/>
                      <a:pt x="11945" y="7306"/>
                    </a:cubicBezTo>
                    <a:close/>
                    <a:moveTo>
                      <a:pt x="9000" y="7344"/>
                    </a:moveTo>
                    <a:cubicBezTo>
                      <a:pt x="8953" y="7344"/>
                      <a:pt x="8867" y="7436"/>
                      <a:pt x="8867" y="7496"/>
                    </a:cubicBezTo>
                    <a:cubicBezTo>
                      <a:pt x="8867" y="7526"/>
                      <a:pt x="8849" y="7590"/>
                      <a:pt x="8812" y="7635"/>
                    </a:cubicBezTo>
                    <a:lnTo>
                      <a:pt x="8746" y="7710"/>
                    </a:lnTo>
                    <a:lnTo>
                      <a:pt x="8801" y="7748"/>
                    </a:lnTo>
                    <a:cubicBezTo>
                      <a:pt x="8835" y="7778"/>
                      <a:pt x="8875" y="7811"/>
                      <a:pt x="8889" y="7811"/>
                    </a:cubicBezTo>
                    <a:cubicBezTo>
                      <a:pt x="8902" y="7812"/>
                      <a:pt x="8962" y="7841"/>
                      <a:pt x="9022" y="7887"/>
                    </a:cubicBezTo>
                    <a:cubicBezTo>
                      <a:pt x="9081" y="7933"/>
                      <a:pt x="9157" y="7976"/>
                      <a:pt x="9177" y="7976"/>
                    </a:cubicBezTo>
                    <a:cubicBezTo>
                      <a:pt x="9224" y="7976"/>
                      <a:pt x="9340" y="7905"/>
                      <a:pt x="9354" y="7862"/>
                    </a:cubicBezTo>
                    <a:cubicBezTo>
                      <a:pt x="9360" y="7843"/>
                      <a:pt x="9308" y="7745"/>
                      <a:pt x="9244" y="7660"/>
                    </a:cubicBezTo>
                    <a:cubicBezTo>
                      <a:pt x="9181" y="7574"/>
                      <a:pt x="9099" y="7479"/>
                      <a:pt x="9067" y="7432"/>
                    </a:cubicBezTo>
                    <a:cubicBezTo>
                      <a:pt x="9036" y="7385"/>
                      <a:pt x="9015" y="7344"/>
                      <a:pt x="9000" y="7344"/>
                    </a:cubicBezTo>
                    <a:close/>
                    <a:moveTo>
                      <a:pt x="12532" y="7357"/>
                    </a:moveTo>
                    <a:cubicBezTo>
                      <a:pt x="12511" y="7381"/>
                      <a:pt x="12518" y="7398"/>
                      <a:pt x="12543" y="7432"/>
                    </a:cubicBezTo>
                    <a:cubicBezTo>
                      <a:pt x="12581" y="7485"/>
                      <a:pt x="12601" y="7457"/>
                      <a:pt x="12576" y="7382"/>
                    </a:cubicBezTo>
                    <a:cubicBezTo>
                      <a:pt x="12564" y="7348"/>
                      <a:pt x="12552" y="7334"/>
                      <a:pt x="12532" y="7357"/>
                    </a:cubicBezTo>
                    <a:close/>
                    <a:moveTo>
                      <a:pt x="9343" y="7470"/>
                    </a:moveTo>
                    <a:cubicBezTo>
                      <a:pt x="9330" y="7470"/>
                      <a:pt x="9321" y="7497"/>
                      <a:pt x="9321" y="7521"/>
                    </a:cubicBezTo>
                    <a:cubicBezTo>
                      <a:pt x="9321" y="7545"/>
                      <a:pt x="9330" y="7555"/>
                      <a:pt x="9343" y="7546"/>
                    </a:cubicBezTo>
                    <a:cubicBezTo>
                      <a:pt x="9357" y="7536"/>
                      <a:pt x="9377" y="7522"/>
                      <a:pt x="9377" y="7508"/>
                    </a:cubicBezTo>
                    <a:cubicBezTo>
                      <a:pt x="9377" y="7493"/>
                      <a:pt x="9357" y="7470"/>
                      <a:pt x="9343" y="7470"/>
                    </a:cubicBezTo>
                    <a:close/>
                    <a:moveTo>
                      <a:pt x="12432" y="7584"/>
                    </a:moveTo>
                    <a:cubicBezTo>
                      <a:pt x="12376" y="7613"/>
                      <a:pt x="12366" y="7631"/>
                      <a:pt x="12366" y="7837"/>
                    </a:cubicBezTo>
                    <a:cubicBezTo>
                      <a:pt x="12366" y="7959"/>
                      <a:pt x="12370" y="8069"/>
                      <a:pt x="12377" y="8077"/>
                    </a:cubicBezTo>
                    <a:cubicBezTo>
                      <a:pt x="12389" y="8091"/>
                      <a:pt x="12506" y="8075"/>
                      <a:pt x="12609" y="8051"/>
                    </a:cubicBezTo>
                    <a:cubicBezTo>
                      <a:pt x="12682" y="8034"/>
                      <a:pt x="12692" y="7898"/>
                      <a:pt x="12642" y="7786"/>
                    </a:cubicBezTo>
                    <a:cubicBezTo>
                      <a:pt x="12620" y="7740"/>
                      <a:pt x="12620" y="7678"/>
                      <a:pt x="12620" y="7647"/>
                    </a:cubicBezTo>
                    <a:cubicBezTo>
                      <a:pt x="12620" y="7575"/>
                      <a:pt x="12516" y="7540"/>
                      <a:pt x="12432" y="7584"/>
                    </a:cubicBezTo>
                    <a:close/>
                    <a:moveTo>
                      <a:pt x="12786" y="7597"/>
                    </a:moveTo>
                    <a:cubicBezTo>
                      <a:pt x="12726" y="7583"/>
                      <a:pt x="12709" y="7599"/>
                      <a:pt x="12709" y="7635"/>
                    </a:cubicBezTo>
                    <a:cubicBezTo>
                      <a:pt x="12709" y="7667"/>
                      <a:pt x="12735" y="7672"/>
                      <a:pt x="12808" y="7672"/>
                    </a:cubicBezTo>
                    <a:cubicBezTo>
                      <a:pt x="12861" y="7672"/>
                      <a:pt x="12911" y="7662"/>
                      <a:pt x="12919" y="7647"/>
                    </a:cubicBezTo>
                    <a:cubicBezTo>
                      <a:pt x="12928" y="7631"/>
                      <a:pt x="12916" y="7609"/>
                      <a:pt x="12897" y="7609"/>
                    </a:cubicBezTo>
                    <a:cubicBezTo>
                      <a:pt x="12878" y="7609"/>
                      <a:pt x="12829" y="7606"/>
                      <a:pt x="12786" y="7597"/>
                    </a:cubicBezTo>
                    <a:close/>
                    <a:moveTo>
                      <a:pt x="8591" y="7748"/>
                    </a:moveTo>
                    <a:cubicBezTo>
                      <a:pt x="8577" y="7758"/>
                      <a:pt x="8557" y="7772"/>
                      <a:pt x="8557" y="7786"/>
                    </a:cubicBezTo>
                    <a:cubicBezTo>
                      <a:pt x="8557" y="7801"/>
                      <a:pt x="8577" y="7811"/>
                      <a:pt x="8591" y="7811"/>
                    </a:cubicBezTo>
                    <a:cubicBezTo>
                      <a:pt x="8604" y="7811"/>
                      <a:pt x="8613" y="7797"/>
                      <a:pt x="8613" y="7773"/>
                    </a:cubicBezTo>
                    <a:cubicBezTo>
                      <a:pt x="8613" y="7750"/>
                      <a:pt x="8604" y="7739"/>
                      <a:pt x="8591" y="7748"/>
                    </a:cubicBezTo>
                    <a:close/>
                    <a:moveTo>
                      <a:pt x="8347" y="7811"/>
                    </a:moveTo>
                    <a:cubicBezTo>
                      <a:pt x="8334" y="7811"/>
                      <a:pt x="8314" y="7834"/>
                      <a:pt x="8314" y="7849"/>
                    </a:cubicBezTo>
                    <a:cubicBezTo>
                      <a:pt x="8314" y="7865"/>
                      <a:pt x="8334" y="7875"/>
                      <a:pt x="8347" y="7875"/>
                    </a:cubicBezTo>
                    <a:cubicBezTo>
                      <a:pt x="8361" y="7875"/>
                      <a:pt x="8358" y="7865"/>
                      <a:pt x="8358" y="7849"/>
                    </a:cubicBezTo>
                    <a:cubicBezTo>
                      <a:pt x="8358" y="7834"/>
                      <a:pt x="8361" y="7811"/>
                      <a:pt x="8347" y="7811"/>
                    </a:cubicBezTo>
                    <a:close/>
                    <a:moveTo>
                      <a:pt x="7860" y="7849"/>
                    </a:moveTo>
                    <a:cubicBezTo>
                      <a:pt x="7847" y="7849"/>
                      <a:pt x="7838" y="7860"/>
                      <a:pt x="7838" y="7875"/>
                    </a:cubicBezTo>
                    <a:cubicBezTo>
                      <a:pt x="7838" y="7891"/>
                      <a:pt x="7847" y="7887"/>
                      <a:pt x="7860" y="7887"/>
                    </a:cubicBezTo>
                    <a:cubicBezTo>
                      <a:pt x="7874" y="7887"/>
                      <a:pt x="7893" y="7891"/>
                      <a:pt x="7893" y="7875"/>
                    </a:cubicBezTo>
                    <a:cubicBezTo>
                      <a:pt x="7893" y="7860"/>
                      <a:pt x="7874" y="7849"/>
                      <a:pt x="7860" y="7849"/>
                    </a:cubicBezTo>
                    <a:close/>
                    <a:moveTo>
                      <a:pt x="10771" y="8051"/>
                    </a:moveTo>
                    <a:cubicBezTo>
                      <a:pt x="10757" y="8067"/>
                      <a:pt x="10751" y="8124"/>
                      <a:pt x="10760" y="8165"/>
                    </a:cubicBezTo>
                    <a:cubicBezTo>
                      <a:pt x="10783" y="8268"/>
                      <a:pt x="10794" y="8262"/>
                      <a:pt x="10794" y="8140"/>
                    </a:cubicBezTo>
                    <a:cubicBezTo>
                      <a:pt x="10794" y="8067"/>
                      <a:pt x="10789" y="8030"/>
                      <a:pt x="10771" y="8051"/>
                    </a:cubicBezTo>
                    <a:close/>
                    <a:moveTo>
                      <a:pt x="11347" y="9062"/>
                    </a:moveTo>
                    <a:cubicBezTo>
                      <a:pt x="11335" y="9064"/>
                      <a:pt x="11339" y="9085"/>
                      <a:pt x="11369" y="9138"/>
                    </a:cubicBezTo>
                    <a:cubicBezTo>
                      <a:pt x="11393" y="9179"/>
                      <a:pt x="11440" y="9215"/>
                      <a:pt x="11469" y="9214"/>
                    </a:cubicBezTo>
                    <a:cubicBezTo>
                      <a:pt x="11517" y="9214"/>
                      <a:pt x="11511" y="9202"/>
                      <a:pt x="11436" y="9125"/>
                    </a:cubicBezTo>
                    <a:cubicBezTo>
                      <a:pt x="11389" y="9075"/>
                      <a:pt x="11359" y="9059"/>
                      <a:pt x="11347" y="9062"/>
                    </a:cubicBezTo>
                    <a:close/>
                    <a:moveTo>
                      <a:pt x="11225" y="9163"/>
                    </a:moveTo>
                    <a:cubicBezTo>
                      <a:pt x="11218" y="9170"/>
                      <a:pt x="11229" y="9205"/>
                      <a:pt x="11236" y="9239"/>
                    </a:cubicBezTo>
                    <a:cubicBezTo>
                      <a:pt x="11252" y="9305"/>
                      <a:pt x="11282" y="9323"/>
                      <a:pt x="11281" y="9264"/>
                    </a:cubicBezTo>
                    <a:cubicBezTo>
                      <a:pt x="11280" y="9217"/>
                      <a:pt x="11241" y="9144"/>
                      <a:pt x="11225" y="9163"/>
                    </a:cubicBezTo>
                    <a:close/>
                    <a:moveTo>
                      <a:pt x="11081" y="9252"/>
                    </a:moveTo>
                    <a:cubicBezTo>
                      <a:pt x="11066" y="9252"/>
                      <a:pt x="11073" y="9406"/>
                      <a:pt x="11081" y="9669"/>
                    </a:cubicBezTo>
                    <a:cubicBezTo>
                      <a:pt x="11094" y="10090"/>
                      <a:pt x="11088" y="10091"/>
                      <a:pt x="11026" y="10212"/>
                    </a:cubicBezTo>
                    <a:cubicBezTo>
                      <a:pt x="10991" y="10280"/>
                      <a:pt x="10974" y="10355"/>
                      <a:pt x="10982" y="10364"/>
                    </a:cubicBezTo>
                    <a:cubicBezTo>
                      <a:pt x="10990" y="10373"/>
                      <a:pt x="11035" y="10363"/>
                      <a:pt x="11092" y="10338"/>
                    </a:cubicBezTo>
                    <a:cubicBezTo>
                      <a:pt x="11211" y="10286"/>
                      <a:pt x="11256" y="10304"/>
                      <a:pt x="11281" y="10440"/>
                    </a:cubicBezTo>
                    <a:cubicBezTo>
                      <a:pt x="11290" y="10489"/>
                      <a:pt x="11298" y="10542"/>
                      <a:pt x="11303" y="10553"/>
                    </a:cubicBezTo>
                    <a:cubicBezTo>
                      <a:pt x="11328" y="10600"/>
                      <a:pt x="11386" y="10519"/>
                      <a:pt x="11447" y="10376"/>
                    </a:cubicBezTo>
                    <a:cubicBezTo>
                      <a:pt x="11483" y="10291"/>
                      <a:pt x="11528" y="10220"/>
                      <a:pt x="11546" y="10212"/>
                    </a:cubicBezTo>
                    <a:cubicBezTo>
                      <a:pt x="11564" y="10204"/>
                      <a:pt x="11580" y="10166"/>
                      <a:pt x="11580" y="10124"/>
                    </a:cubicBezTo>
                    <a:cubicBezTo>
                      <a:pt x="11580" y="10025"/>
                      <a:pt x="11659" y="9922"/>
                      <a:pt x="11690" y="9985"/>
                    </a:cubicBezTo>
                    <a:cubicBezTo>
                      <a:pt x="11701" y="10008"/>
                      <a:pt x="11735" y="10042"/>
                      <a:pt x="11768" y="10048"/>
                    </a:cubicBezTo>
                    <a:cubicBezTo>
                      <a:pt x="11810" y="10054"/>
                      <a:pt x="11845" y="10059"/>
                      <a:pt x="11845" y="10098"/>
                    </a:cubicBezTo>
                    <a:cubicBezTo>
                      <a:pt x="11845" y="10140"/>
                      <a:pt x="11858" y="10175"/>
                      <a:pt x="11923" y="10187"/>
                    </a:cubicBezTo>
                    <a:cubicBezTo>
                      <a:pt x="11971" y="10196"/>
                      <a:pt x="12028" y="10200"/>
                      <a:pt x="12045" y="10212"/>
                    </a:cubicBezTo>
                    <a:cubicBezTo>
                      <a:pt x="12067" y="10227"/>
                      <a:pt x="12097" y="10198"/>
                      <a:pt x="12144" y="10136"/>
                    </a:cubicBezTo>
                    <a:cubicBezTo>
                      <a:pt x="12183" y="10084"/>
                      <a:pt x="12211" y="10037"/>
                      <a:pt x="12211" y="10023"/>
                    </a:cubicBezTo>
                    <a:cubicBezTo>
                      <a:pt x="12213" y="9981"/>
                      <a:pt x="12137" y="9922"/>
                      <a:pt x="12111" y="9947"/>
                    </a:cubicBezTo>
                    <a:cubicBezTo>
                      <a:pt x="12039" y="10013"/>
                      <a:pt x="11871" y="9980"/>
                      <a:pt x="11923" y="9909"/>
                    </a:cubicBezTo>
                    <a:cubicBezTo>
                      <a:pt x="11966" y="9850"/>
                      <a:pt x="11850" y="9718"/>
                      <a:pt x="11657" y="9606"/>
                    </a:cubicBezTo>
                    <a:cubicBezTo>
                      <a:pt x="11563" y="9551"/>
                      <a:pt x="11463" y="9505"/>
                      <a:pt x="11447" y="9505"/>
                    </a:cubicBezTo>
                    <a:cubicBezTo>
                      <a:pt x="11431" y="9505"/>
                      <a:pt x="11405" y="9480"/>
                      <a:pt x="11380" y="9454"/>
                    </a:cubicBezTo>
                    <a:cubicBezTo>
                      <a:pt x="11338" y="9410"/>
                      <a:pt x="11334" y="9419"/>
                      <a:pt x="11303" y="9467"/>
                    </a:cubicBezTo>
                    <a:cubicBezTo>
                      <a:pt x="11271" y="9517"/>
                      <a:pt x="11214" y="9498"/>
                      <a:pt x="11214" y="9441"/>
                    </a:cubicBezTo>
                    <a:cubicBezTo>
                      <a:pt x="11214" y="9398"/>
                      <a:pt x="11108" y="9252"/>
                      <a:pt x="11081" y="9252"/>
                    </a:cubicBezTo>
                    <a:close/>
                    <a:moveTo>
                      <a:pt x="15343" y="9353"/>
                    </a:moveTo>
                    <a:cubicBezTo>
                      <a:pt x="15328" y="9353"/>
                      <a:pt x="15321" y="9376"/>
                      <a:pt x="15321" y="9391"/>
                    </a:cubicBezTo>
                    <a:cubicBezTo>
                      <a:pt x="15321" y="9406"/>
                      <a:pt x="15326" y="9416"/>
                      <a:pt x="15332" y="9416"/>
                    </a:cubicBezTo>
                    <a:cubicBezTo>
                      <a:pt x="15338" y="9416"/>
                      <a:pt x="15358" y="9406"/>
                      <a:pt x="15366" y="9391"/>
                    </a:cubicBezTo>
                    <a:cubicBezTo>
                      <a:pt x="15375" y="9376"/>
                      <a:pt x="15357" y="9353"/>
                      <a:pt x="15343" y="9353"/>
                    </a:cubicBezTo>
                    <a:close/>
                    <a:moveTo>
                      <a:pt x="15443" y="9808"/>
                    </a:moveTo>
                    <a:cubicBezTo>
                      <a:pt x="15377" y="9797"/>
                      <a:pt x="15384" y="9820"/>
                      <a:pt x="15443" y="9871"/>
                    </a:cubicBezTo>
                    <a:cubicBezTo>
                      <a:pt x="15502" y="9923"/>
                      <a:pt x="15520" y="9929"/>
                      <a:pt x="15510" y="9871"/>
                    </a:cubicBezTo>
                    <a:cubicBezTo>
                      <a:pt x="15505" y="9844"/>
                      <a:pt x="15473" y="9813"/>
                      <a:pt x="15443" y="9808"/>
                    </a:cubicBezTo>
                    <a:close/>
                    <a:moveTo>
                      <a:pt x="12819" y="9922"/>
                    </a:moveTo>
                    <a:lnTo>
                      <a:pt x="12886" y="9959"/>
                    </a:lnTo>
                    <a:cubicBezTo>
                      <a:pt x="12962" y="10009"/>
                      <a:pt x="12952" y="10009"/>
                      <a:pt x="12952" y="9959"/>
                    </a:cubicBezTo>
                    <a:cubicBezTo>
                      <a:pt x="12952" y="9931"/>
                      <a:pt x="12941" y="9921"/>
                      <a:pt x="12897" y="9922"/>
                    </a:cubicBezTo>
                    <a:lnTo>
                      <a:pt x="12819" y="9922"/>
                    </a:lnTo>
                    <a:close/>
                    <a:moveTo>
                      <a:pt x="12664" y="10048"/>
                    </a:moveTo>
                    <a:cubicBezTo>
                      <a:pt x="12630" y="10071"/>
                      <a:pt x="12628" y="10146"/>
                      <a:pt x="12664" y="10162"/>
                    </a:cubicBezTo>
                    <a:cubicBezTo>
                      <a:pt x="12730" y="10193"/>
                      <a:pt x="12819" y="10152"/>
                      <a:pt x="12819" y="10098"/>
                    </a:cubicBezTo>
                    <a:cubicBezTo>
                      <a:pt x="12819" y="10058"/>
                      <a:pt x="12701" y="10022"/>
                      <a:pt x="12664" y="10048"/>
                    </a:cubicBezTo>
                    <a:close/>
                    <a:moveTo>
                      <a:pt x="11989" y="10515"/>
                    </a:moveTo>
                    <a:cubicBezTo>
                      <a:pt x="11982" y="10507"/>
                      <a:pt x="11942" y="10536"/>
                      <a:pt x="11890" y="10566"/>
                    </a:cubicBezTo>
                    <a:cubicBezTo>
                      <a:pt x="11838" y="10595"/>
                      <a:pt x="11782" y="10609"/>
                      <a:pt x="11768" y="10604"/>
                    </a:cubicBezTo>
                    <a:cubicBezTo>
                      <a:pt x="11724" y="10586"/>
                      <a:pt x="11661" y="10821"/>
                      <a:pt x="11690" y="10894"/>
                    </a:cubicBezTo>
                    <a:cubicBezTo>
                      <a:pt x="11717" y="10962"/>
                      <a:pt x="11743" y="10977"/>
                      <a:pt x="11768" y="10932"/>
                    </a:cubicBezTo>
                    <a:cubicBezTo>
                      <a:pt x="11776" y="10916"/>
                      <a:pt x="11800" y="10907"/>
                      <a:pt x="11823" y="10907"/>
                    </a:cubicBezTo>
                    <a:cubicBezTo>
                      <a:pt x="11909" y="10906"/>
                      <a:pt x="12046" y="10580"/>
                      <a:pt x="11989" y="10515"/>
                    </a:cubicBezTo>
                    <a:close/>
                    <a:moveTo>
                      <a:pt x="15078" y="10616"/>
                    </a:moveTo>
                    <a:cubicBezTo>
                      <a:pt x="15055" y="10616"/>
                      <a:pt x="15023" y="10720"/>
                      <a:pt x="15022" y="10793"/>
                    </a:cubicBezTo>
                    <a:cubicBezTo>
                      <a:pt x="15022" y="10814"/>
                      <a:pt x="15039" y="10825"/>
                      <a:pt x="15056" y="10819"/>
                    </a:cubicBezTo>
                    <a:cubicBezTo>
                      <a:pt x="15092" y="10806"/>
                      <a:pt x="15112" y="10616"/>
                      <a:pt x="15078" y="10616"/>
                    </a:cubicBezTo>
                    <a:close/>
                    <a:moveTo>
                      <a:pt x="12521" y="10705"/>
                    </a:moveTo>
                    <a:cubicBezTo>
                      <a:pt x="12495" y="10705"/>
                      <a:pt x="12463" y="10728"/>
                      <a:pt x="12443" y="10768"/>
                    </a:cubicBezTo>
                    <a:cubicBezTo>
                      <a:pt x="12411" y="10835"/>
                      <a:pt x="12414" y="10838"/>
                      <a:pt x="12465" y="10932"/>
                    </a:cubicBezTo>
                    <a:cubicBezTo>
                      <a:pt x="12552" y="11094"/>
                      <a:pt x="12596" y="11079"/>
                      <a:pt x="12587" y="10869"/>
                    </a:cubicBezTo>
                    <a:cubicBezTo>
                      <a:pt x="12581" y="10716"/>
                      <a:pt x="12563" y="10705"/>
                      <a:pt x="12521" y="10705"/>
                    </a:cubicBezTo>
                    <a:close/>
                    <a:moveTo>
                      <a:pt x="55" y="12044"/>
                    </a:moveTo>
                    <a:cubicBezTo>
                      <a:pt x="5" y="12084"/>
                      <a:pt x="0" y="12112"/>
                      <a:pt x="0" y="12398"/>
                    </a:cubicBezTo>
                    <a:lnTo>
                      <a:pt x="0" y="12701"/>
                    </a:lnTo>
                    <a:lnTo>
                      <a:pt x="66" y="12651"/>
                    </a:lnTo>
                    <a:cubicBezTo>
                      <a:pt x="116" y="12609"/>
                      <a:pt x="117" y="12594"/>
                      <a:pt x="89" y="12562"/>
                    </a:cubicBezTo>
                    <a:cubicBezTo>
                      <a:pt x="62" y="12529"/>
                      <a:pt x="71" y="12498"/>
                      <a:pt x="188" y="12373"/>
                    </a:cubicBezTo>
                    <a:cubicBezTo>
                      <a:pt x="265" y="12291"/>
                      <a:pt x="319" y="12208"/>
                      <a:pt x="310" y="12196"/>
                    </a:cubicBezTo>
                    <a:cubicBezTo>
                      <a:pt x="300" y="12185"/>
                      <a:pt x="286" y="12216"/>
                      <a:pt x="266" y="12234"/>
                    </a:cubicBezTo>
                    <a:cubicBezTo>
                      <a:pt x="227" y="12272"/>
                      <a:pt x="209" y="12252"/>
                      <a:pt x="144" y="12095"/>
                    </a:cubicBezTo>
                    <a:cubicBezTo>
                      <a:pt x="107" y="12009"/>
                      <a:pt x="107" y="12002"/>
                      <a:pt x="55" y="12044"/>
                    </a:cubicBezTo>
                    <a:close/>
                    <a:moveTo>
                      <a:pt x="554" y="12461"/>
                    </a:moveTo>
                    <a:cubicBezTo>
                      <a:pt x="514" y="12452"/>
                      <a:pt x="513" y="12448"/>
                      <a:pt x="542" y="12487"/>
                    </a:cubicBezTo>
                    <a:cubicBezTo>
                      <a:pt x="581" y="12539"/>
                      <a:pt x="634" y="12536"/>
                      <a:pt x="620" y="12487"/>
                    </a:cubicBezTo>
                    <a:cubicBezTo>
                      <a:pt x="614" y="12468"/>
                      <a:pt x="579" y="12466"/>
                      <a:pt x="554" y="12461"/>
                    </a:cubicBezTo>
                    <a:close/>
                    <a:moveTo>
                      <a:pt x="19650" y="12840"/>
                    </a:moveTo>
                    <a:cubicBezTo>
                      <a:pt x="19520" y="12919"/>
                      <a:pt x="19475" y="13461"/>
                      <a:pt x="19572" y="13775"/>
                    </a:cubicBezTo>
                    <a:cubicBezTo>
                      <a:pt x="19598" y="13862"/>
                      <a:pt x="19617" y="13992"/>
                      <a:pt x="19617" y="14091"/>
                    </a:cubicBezTo>
                    <a:cubicBezTo>
                      <a:pt x="19618" y="14225"/>
                      <a:pt x="19634" y="14281"/>
                      <a:pt x="19661" y="14281"/>
                    </a:cubicBezTo>
                    <a:cubicBezTo>
                      <a:pt x="19710" y="14281"/>
                      <a:pt x="19737" y="14331"/>
                      <a:pt x="19705" y="14369"/>
                    </a:cubicBezTo>
                    <a:cubicBezTo>
                      <a:pt x="19690" y="14386"/>
                      <a:pt x="19661" y="14449"/>
                      <a:pt x="19661" y="14521"/>
                    </a:cubicBezTo>
                    <a:cubicBezTo>
                      <a:pt x="19661" y="14626"/>
                      <a:pt x="19661" y="14676"/>
                      <a:pt x="19617" y="14710"/>
                    </a:cubicBezTo>
                    <a:cubicBezTo>
                      <a:pt x="19587" y="14733"/>
                      <a:pt x="19574" y="14763"/>
                      <a:pt x="19583" y="14774"/>
                    </a:cubicBezTo>
                    <a:cubicBezTo>
                      <a:pt x="19592" y="14785"/>
                      <a:pt x="19627" y="14762"/>
                      <a:pt x="19661" y="14736"/>
                    </a:cubicBezTo>
                    <a:cubicBezTo>
                      <a:pt x="19695" y="14710"/>
                      <a:pt x="19725" y="14701"/>
                      <a:pt x="19738" y="14710"/>
                    </a:cubicBezTo>
                    <a:cubicBezTo>
                      <a:pt x="19760" y="14726"/>
                      <a:pt x="19736" y="14956"/>
                      <a:pt x="19705" y="15014"/>
                    </a:cubicBezTo>
                    <a:cubicBezTo>
                      <a:pt x="19696" y="15029"/>
                      <a:pt x="19699" y="15065"/>
                      <a:pt x="19716" y="15102"/>
                    </a:cubicBezTo>
                    <a:cubicBezTo>
                      <a:pt x="19760" y="15196"/>
                      <a:pt x="19824" y="15190"/>
                      <a:pt x="19916" y="15077"/>
                    </a:cubicBezTo>
                    <a:cubicBezTo>
                      <a:pt x="20003" y="14971"/>
                      <a:pt x="20208" y="14829"/>
                      <a:pt x="20314" y="14799"/>
                    </a:cubicBezTo>
                    <a:cubicBezTo>
                      <a:pt x="20356" y="14787"/>
                      <a:pt x="20420" y="14714"/>
                      <a:pt x="20491" y="14609"/>
                    </a:cubicBezTo>
                    <a:cubicBezTo>
                      <a:pt x="20599" y="14451"/>
                      <a:pt x="20657" y="14429"/>
                      <a:pt x="20657" y="14521"/>
                    </a:cubicBezTo>
                    <a:cubicBezTo>
                      <a:pt x="20657" y="14543"/>
                      <a:pt x="20675" y="14560"/>
                      <a:pt x="20702" y="14559"/>
                    </a:cubicBezTo>
                    <a:cubicBezTo>
                      <a:pt x="20733" y="14559"/>
                      <a:pt x="20746" y="14540"/>
                      <a:pt x="20746" y="14508"/>
                    </a:cubicBezTo>
                    <a:cubicBezTo>
                      <a:pt x="20746" y="14434"/>
                      <a:pt x="20867" y="14318"/>
                      <a:pt x="20901" y="14357"/>
                    </a:cubicBezTo>
                    <a:cubicBezTo>
                      <a:pt x="20920" y="14379"/>
                      <a:pt x="20920" y="14391"/>
                      <a:pt x="20901" y="14432"/>
                    </a:cubicBezTo>
                    <a:cubicBezTo>
                      <a:pt x="20886" y="14463"/>
                      <a:pt x="20868" y="14541"/>
                      <a:pt x="20868" y="14584"/>
                    </a:cubicBezTo>
                    <a:cubicBezTo>
                      <a:pt x="20868" y="14628"/>
                      <a:pt x="20865" y="14680"/>
                      <a:pt x="20845" y="14710"/>
                    </a:cubicBezTo>
                    <a:cubicBezTo>
                      <a:pt x="20796" y="14784"/>
                      <a:pt x="20787" y="14811"/>
                      <a:pt x="20845" y="14811"/>
                    </a:cubicBezTo>
                    <a:cubicBezTo>
                      <a:pt x="20918" y="14811"/>
                      <a:pt x="20985" y="14693"/>
                      <a:pt x="20978" y="14546"/>
                    </a:cubicBezTo>
                    <a:cubicBezTo>
                      <a:pt x="20975" y="14474"/>
                      <a:pt x="20982" y="14407"/>
                      <a:pt x="21000" y="14382"/>
                    </a:cubicBezTo>
                    <a:cubicBezTo>
                      <a:pt x="21022" y="14352"/>
                      <a:pt x="21022" y="14290"/>
                      <a:pt x="21011" y="14205"/>
                    </a:cubicBezTo>
                    <a:cubicBezTo>
                      <a:pt x="21002" y="14137"/>
                      <a:pt x="21011" y="14075"/>
                      <a:pt x="21023" y="14066"/>
                    </a:cubicBezTo>
                    <a:cubicBezTo>
                      <a:pt x="21054" y="14044"/>
                      <a:pt x="21217" y="14248"/>
                      <a:pt x="21244" y="14344"/>
                    </a:cubicBezTo>
                    <a:cubicBezTo>
                      <a:pt x="21274" y="14453"/>
                      <a:pt x="21311" y="14465"/>
                      <a:pt x="21321" y="14369"/>
                    </a:cubicBezTo>
                    <a:cubicBezTo>
                      <a:pt x="21331" y="14268"/>
                      <a:pt x="21392" y="14256"/>
                      <a:pt x="21421" y="14344"/>
                    </a:cubicBezTo>
                    <a:cubicBezTo>
                      <a:pt x="21455" y="14447"/>
                      <a:pt x="21479" y="14455"/>
                      <a:pt x="21532" y="14382"/>
                    </a:cubicBezTo>
                    <a:cubicBezTo>
                      <a:pt x="21584" y="14310"/>
                      <a:pt x="21600" y="14247"/>
                      <a:pt x="21565" y="14205"/>
                    </a:cubicBezTo>
                    <a:cubicBezTo>
                      <a:pt x="21552" y="14190"/>
                      <a:pt x="21528" y="14099"/>
                      <a:pt x="21499" y="14015"/>
                    </a:cubicBezTo>
                    <a:cubicBezTo>
                      <a:pt x="21449" y="13870"/>
                      <a:pt x="21413" y="13839"/>
                      <a:pt x="21366" y="13838"/>
                    </a:cubicBezTo>
                    <a:cubicBezTo>
                      <a:pt x="21356" y="13838"/>
                      <a:pt x="21363" y="13845"/>
                      <a:pt x="21377" y="13876"/>
                    </a:cubicBezTo>
                    <a:cubicBezTo>
                      <a:pt x="21406" y="13936"/>
                      <a:pt x="21367" y="14053"/>
                      <a:pt x="21321" y="14053"/>
                    </a:cubicBezTo>
                    <a:cubicBezTo>
                      <a:pt x="21291" y="14053"/>
                      <a:pt x="21275" y="14023"/>
                      <a:pt x="21255" y="13851"/>
                    </a:cubicBezTo>
                    <a:cubicBezTo>
                      <a:pt x="21232" y="13657"/>
                      <a:pt x="21190" y="13717"/>
                      <a:pt x="21200" y="13927"/>
                    </a:cubicBezTo>
                    <a:cubicBezTo>
                      <a:pt x="21207" y="14065"/>
                      <a:pt x="21207" y="14091"/>
                      <a:pt x="21178" y="14091"/>
                    </a:cubicBezTo>
                    <a:cubicBezTo>
                      <a:pt x="21158" y="14091"/>
                      <a:pt x="21118" y="14057"/>
                      <a:pt x="21100" y="14015"/>
                    </a:cubicBezTo>
                    <a:cubicBezTo>
                      <a:pt x="21082" y="13972"/>
                      <a:pt x="21064" y="13940"/>
                      <a:pt x="21045" y="13940"/>
                    </a:cubicBezTo>
                    <a:cubicBezTo>
                      <a:pt x="20990" y="13940"/>
                      <a:pt x="20958" y="13891"/>
                      <a:pt x="21000" y="13838"/>
                    </a:cubicBezTo>
                    <a:cubicBezTo>
                      <a:pt x="21062" y="13762"/>
                      <a:pt x="21106" y="13605"/>
                      <a:pt x="21078" y="13548"/>
                    </a:cubicBezTo>
                    <a:cubicBezTo>
                      <a:pt x="21057" y="13506"/>
                      <a:pt x="21043" y="13511"/>
                      <a:pt x="21011" y="13598"/>
                    </a:cubicBezTo>
                    <a:cubicBezTo>
                      <a:pt x="20966" y="13722"/>
                      <a:pt x="20927" y="13770"/>
                      <a:pt x="20890" y="13712"/>
                    </a:cubicBezTo>
                    <a:cubicBezTo>
                      <a:pt x="20875" y="13688"/>
                      <a:pt x="20838" y="13655"/>
                      <a:pt x="20812" y="13649"/>
                    </a:cubicBezTo>
                    <a:cubicBezTo>
                      <a:pt x="20770" y="13640"/>
                      <a:pt x="20772" y="13623"/>
                      <a:pt x="20779" y="13510"/>
                    </a:cubicBezTo>
                    <a:cubicBezTo>
                      <a:pt x="20788" y="13356"/>
                      <a:pt x="20764" y="13346"/>
                      <a:pt x="20591" y="13422"/>
                    </a:cubicBezTo>
                    <a:cubicBezTo>
                      <a:pt x="20510" y="13453"/>
                      <a:pt x="20468" y="13490"/>
                      <a:pt x="20447" y="13561"/>
                    </a:cubicBezTo>
                    <a:cubicBezTo>
                      <a:pt x="20410" y="13689"/>
                      <a:pt x="20364" y="13748"/>
                      <a:pt x="20325" y="13687"/>
                    </a:cubicBezTo>
                    <a:cubicBezTo>
                      <a:pt x="20298" y="13645"/>
                      <a:pt x="20286" y="13638"/>
                      <a:pt x="20259" y="13687"/>
                    </a:cubicBezTo>
                    <a:cubicBezTo>
                      <a:pt x="20197" y="13801"/>
                      <a:pt x="20038" y="13692"/>
                      <a:pt x="20093" y="13573"/>
                    </a:cubicBezTo>
                    <a:cubicBezTo>
                      <a:pt x="20136" y="13487"/>
                      <a:pt x="20122" y="13448"/>
                      <a:pt x="20071" y="13497"/>
                    </a:cubicBezTo>
                    <a:cubicBezTo>
                      <a:pt x="20046" y="13522"/>
                      <a:pt x="20000" y="13548"/>
                      <a:pt x="19971" y="13548"/>
                    </a:cubicBezTo>
                    <a:cubicBezTo>
                      <a:pt x="19924" y="13548"/>
                      <a:pt x="19916" y="13553"/>
                      <a:pt x="19916" y="13662"/>
                    </a:cubicBezTo>
                    <a:cubicBezTo>
                      <a:pt x="19916" y="13925"/>
                      <a:pt x="19814" y="13819"/>
                      <a:pt x="19783" y="13523"/>
                    </a:cubicBezTo>
                    <a:cubicBezTo>
                      <a:pt x="19773" y="13422"/>
                      <a:pt x="19759" y="13260"/>
                      <a:pt x="19761" y="13169"/>
                    </a:cubicBezTo>
                    <a:cubicBezTo>
                      <a:pt x="19764" y="13034"/>
                      <a:pt x="19767" y="13017"/>
                      <a:pt x="19738" y="13030"/>
                    </a:cubicBezTo>
                    <a:cubicBezTo>
                      <a:pt x="19684" y="13053"/>
                      <a:pt x="19658" y="12993"/>
                      <a:pt x="19694" y="12916"/>
                    </a:cubicBezTo>
                    <a:cubicBezTo>
                      <a:pt x="19732" y="12834"/>
                      <a:pt x="19715" y="12800"/>
                      <a:pt x="19650" y="12840"/>
                    </a:cubicBezTo>
                    <a:close/>
                    <a:moveTo>
                      <a:pt x="13318" y="13548"/>
                    </a:moveTo>
                    <a:cubicBezTo>
                      <a:pt x="13281" y="13507"/>
                      <a:pt x="13271" y="13511"/>
                      <a:pt x="13229" y="13561"/>
                    </a:cubicBezTo>
                    <a:cubicBezTo>
                      <a:pt x="13168" y="13633"/>
                      <a:pt x="13111" y="13780"/>
                      <a:pt x="13129" y="13801"/>
                    </a:cubicBezTo>
                    <a:cubicBezTo>
                      <a:pt x="13137" y="13810"/>
                      <a:pt x="13142" y="13807"/>
                      <a:pt x="13152" y="13788"/>
                    </a:cubicBezTo>
                    <a:cubicBezTo>
                      <a:pt x="13163" y="13769"/>
                      <a:pt x="13190" y="13763"/>
                      <a:pt x="13218" y="13763"/>
                    </a:cubicBezTo>
                    <a:cubicBezTo>
                      <a:pt x="13248" y="13763"/>
                      <a:pt x="13294" y="13731"/>
                      <a:pt x="13318" y="13687"/>
                    </a:cubicBezTo>
                    <a:cubicBezTo>
                      <a:pt x="13355" y="13616"/>
                      <a:pt x="13354" y="13590"/>
                      <a:pt x="13318" y="13548"/>
                    </a:cubicBezTo>
                    <a:close/>
                    <a:moveTo>
                      <a:pt x="387" y="14243"/>
                    </a:moveTo>
                    <a:cubicBezTo>
                      <a:pt x="354" y="14243"/>
                      <a:pt x="343" y="14262"/>
                      <a:pt x="354" y="14293"/>
                    </a:cubicBezTo>
                    <a:cubicBezTo>
                      <a:pt x="362" y="14317"/>
                      <a:pt x="365" y="14349"/>
                      <a:pt x="365" y="14369"/>
                    </a:cubicBezTo>
                    <a:cubicBezTo>
                      <a:pt x="365" y="14389"/>
                      <a:pt x="394" y="14412"/>
                      <a:pt x="421" y="14420"/>
                    </a:cubicBezTo>
                    <a:cubicBezTo>
                      <a:pt x="484" y="14439"/>
                      <a:pt x="484" y="14483"/>
                      <a:pt x="421" y="14521"/>
                    </a:cubicBezTo>
                    <a:cubicBezTo>
                      <a:pt x="356" y="14561"/>
                      <a:pt x="358" y="14587"/>
                      <a:pt x="432" y="14672"/>
                    </a:cubicBezTo>
                    <a:cubicBezTo>
                      <a:pt x="466" y="14711"/>
                      <a:pt x="487" y="14764"/>
                      <a:pt x="487" y="14786"/>
                    </a:cubicBezTo>
                    <a:cubicBezTo>
                      <a:pt x="487" y="14808"/>
                      <a:pt x="502" y="14841"/>
                      <a:pt x="520" y="14849"/>
                    </a:cubicBezTo>
                    <a:cubicBezTo>
                      <a:pt x="539" y="14857"/>
                      <a:pt x="572" y="14903"/>
                      <a:pt x="587" y="14950"/>
                    </a:cubicBezTo>
                    <a:cubicBezTo>
                      <a:pt x="607" y="15016"/>
                      <a:pt x="603" y="15038"/>
                      <a:pt x="576" y="15064"/>
                    </a:cubicBezTo>
                    <a:cubicBezTo>
                      <a:pt x="527" y="15111"/>
                      <a:pt x="531" y="15162"/>
                      <a:pt x="587" y="15178"/>
                    </a:cubicBezTo>
                    <a:cubicBezTo>
                      <a:pt x="623" y="15189"/>
                      <a:pt x="639" y="15233"/>
                      <a:pt x="653" y="15355"/>
                    </a:cubicBezTo>
                    <a:cubicBezTo>
                      <a:pt x="667" y="15488"/>
                      <a:pt x="677" y="15514"/>
                      <a:pt x="731" y="15544"/>
                    </a:cubicBezTo>
                    <a:cubicBezTo>
                      <a:pt x="778" y="15570"/>
                      <a:pt x="803" y="15600"/>
                      <a:pt x="797" y="15645"/>
                    </a:cubicBezTo>
                    <a:cubicBezTo>
                      <a:pt x="789" y="15713"/>
                      <a:pt x="839" y="15823"/>
                      <a:pt x="974" y="15987"/>
                    </a:cubicBezTo>
                    <a:cubicBezTo>
                      <a:pt x="1043" y="16070"/>
                      <a:pt x="1070" y="16085"/>
                      <a:pt x="1107" y="16062"/>
                    </a:cubicBezTo>
                    <a:cubicBezTo>
                      <a:pt x="1141" y="16042"/>
                      <a:pt x="1155" y="16019"/>
                      <a:pt x="1140" y="15974"/>
                    </a:cubicBezTo>
                    <a:cubicBezTo>
                      <a:pt x="1130" y="15940"/>
                      <a:pt x="1125" y="15848"/>
                      <a:pt x="1129" y="15772"/>
                    </a:cubicBezTo>
                    <a:cubicBezTo>
                      <a:pt x="1135" y="15645"/>
                      <a:pt x="1127" y="15632"/>
                      <a:pt x="1041" y="15532"/>
                    </a:cubicBezTo>
                    <a:cubicBezTo>
                      <a:pt x="950" y="15425"/>
                      <a:pt x="950" y="15419"/>
                      <a:pt x="941" y="15178"/>
                    </a:cubicBezTo>
                    <a:lnTo>
                      <a:pt x="930" y="14938"/>
                    </a:lnTo>
                    <a:lnTo>
                      <a:pt x="775" y="14723"/>
                    </a:lnTo>
                    <a:cubicBezTo>
                      <a:pt x="689" y="14610"/>
                      <a:pt x="598" y="14484"/>
                      <a:pt x="576" y="14432"/>
                    </a:cubicBezTo>
                    <a:cubicBezTo>
                      <a:pt x="532" y="14325"/>
                      <a:pt x="456" y="14243"/>
                      <a:pt x="387" y="14243"/>
                    </a:cubicBezTo>
                    <a:close/>
                    <a:moveTo>
                      <a:pt x="13340" y="14319"/>
                    </a:moveTo>
                    <a:cubicBezTo>
                      <a:pt x="13334" y="14319"/>
                      <a:pt x="13326" y="14341"/>
                      <a:pt x="13318" y="14357"/>
                    </a:cubicBezTo>
                    <a:cubicBezTo>
                      <a:pt x="13309" y="14372"/>
                      <a:pt x="13303" y="14382"/>
                      <a:pt x="13318" y="14382"/>
                    </a:cubicBezTo>
                    <a:cubicBezTo>
                      <a:pt x="13332" y="14382"/>
                      <a:pt x="13351" y="14372"/>
                      <a:pt x="13351" y="14357"/>
                    </a:cubicBezTo>
                    <a:cubicBezTo>
                      <a:pt x="13351" y="14341"/>
                      <a:pt x="13346" y="14319"/>
                      <a:pt x="13340" y="14319"/>
                    </a:cubicBezTo>
                    <a:close/>
                    <a:moveTo>
                      <a:pt x="18487" y="14938"/>
                    </a:moveTo>
                    <a:cubicBezTo>
                      <a:pt x="18296" y="14937"/>
                      <a:pt x="18168" y="14941"/>
                      <a:pt x="18144" y="14963"/>
                    </a:cubicBezTo>
                    <a:cubicBezTo>
                      <a:pt x="18123" y="14981"/>
                      <a:pt x="18075" y="15010"/>
                      <a:pt x="18034" y="15026"/>
                    </a:cubicBezTo>
                    <a:lnTo>
                      <a:pt x="17956" y="15051"/>
                    </a:lnTo>
                    <a:lnTo>
                      <a:pt x="18034" y="15051"/>
                    </a:lnTo>
                    <a:cubicBezTo>
                      <a:pt x="18075" y="15053"/>
                      <a:pt x="18136" y="15081"/>
                      <a:pt x="18177" y="15102"/>
                    </a:cubicBezTo>
                    <a:cubicBezTo>
                      <a:pt x="18279" y="15156"/>
                      <a:pt x="18421" y="15162"/>
                      <a:pt x="18609" y="15102"/>
                    </a:cubicBezTo>
                    <a:cubicBezTo>
                      <a:pt x="18734" y="15062"/>
                      <a:pt x="18775" y="15029"/>
                      <a:pt x="18775" y="14988"/>
                    </a:cubicBezTo>
                    <a:cubicBezTo>
                      <a:pt x="18775" y="14938"/>
                      <a:pt x="18760" y="14939"/>
                      <a:pt x="18487" y="14938"/>
                    </a:cubicBezTo>
                    <a:close/>
                    <a:moveTo>
                      <a:pt x="487" y="14950"/>
                    </a:moveTo>
                    <a:cubicBezTo>
                      <a:pt x="473" y="14950"/>
                      <a:pt x="465" y="14960"/>
                      <a:pt x="465" y="14976"/>
                    </a:cubicBezTo>
                    <a:cubicBezTo>
                      <a:pt x="465" y="14991"/>
                      <a:pt x="473" y="15014"/>
                      <a:pt x="487" y="15014"/>
                    </a:cubicBezTo>
                    <a:cubicBezTo>
                      <a:pt x="500" y="15014"/>
                      <a:pt x="520" y="14991"/>
                      <a:pt x="520" y="14976"/>
                    </a:cubicBezTo>
                    <a:cubicBezTo>
                      <a:pt x="520" y="14960"/>
                      <a:pt x="500" y="14950"/>
                      <a:pt x="487" y="14950"/>
                    </a:cubicBezTo>
                    <a:close/>
                    <a:moveTo>
                      <a:pt x="1085" y="15342"/>
                    </a:moveTo>
                    <a:cubicBezTo>
                      <a:pt x="1084" y="15366"/>
                      <a:pt x="1087" y="15394"/>
                      <a:pt x="1096" y="15405"/>
                    </a:cubicBezTo>
                    <a:cubicBezTo>
                      <a:pt x="1126" y="15439"/>
                      <a:pt x="1134" y="15394"/>
                      <a:pt x="1107" y="15342"/>
                    </a:cubicBezTo>
                    <a:cubicBezTo>
                      <a:pt x="1086" y="15300"/>
                      <a:pt x="1086" y="15305"/>
                      <a:pt x="1085" y="15342"/>
                    </a:cubicBezTo>
                    <a:close/>
                    <a:moveTo>
                      <a:pt x="13052" y="15342"/>
                    </a:moveTo>
                    <a:cubicBezTo>
                      <a:pt x="13025" y="15342"/>
                      <a:pt x="12969" y="15356"/>
                      <a:pt x="12919" y="15380"/>
                    </a:cubicBezTo>
                    <a:cubicBezTo>
                      <a:pt x="12800" y="15437"/>
                      <a:pt x="12831" y="15496"/>
                      <a:pt x="13019" y="15519"/>
                    </a:cubicBezTo>
                    <a:cubicBezTo>
                      <a:pt x="13239" y="15546"/>
                      <a:pt x="13251" y="15547"/>
                      <a:pt x="13251" y="15519"/>
                    </a:cubicBezTo>
                    <a:cubicBezTo>
                      <a:pt x="13251" y="15476"/>
                      <a:pt x="13102" y="15342"/>
                      <a:pt x="13052" y="15342"/>
                    </a:cubicBezTo>
                    <a:close/>
                    <a:moveTo>
                      <a:pt x="19163" y="15671"/>
                    </a:moveTo>
                    <a:cubicBezTo>
                      <a:pt x="19131" y="15713"/>
                      <a:pt x="19086" y="15775"/>
                      <a:pt x="19096" y="15822"/>
                    </a:cubicBezTo>
                    <a:cubicBezTo>
                      <a:pt x="19101" y="15849"/>
                      <a:pt x="19122" y="15873"/>
                      <a:pt x="19141" y="15873"/>
                    </a:cubicBezTo>
                    <a:cubicBezTo>
                      <a:pt x="19184" y="15873"/>
                      <a:pt x="19190" y="15867"/>
                      <a:pt x="19152" y="15797"/>
                    </a:cubicBezTo>
                    <a:cubicBezTo>
                      <a:pt x="19128" y="15752"/>
                      <a:pt x="19126" y="15719"/>
                      <a:pt x="19163" y="15671"/>
                    </a:cubicBezTo>
                    <a:close/>
                    <a:moveTo>
                      <a:pt x="13639" y="15734"/>
                    </a:moveTo>
                    <a:cubicBezTo>
                      <a:pt x="13618" y="15734"/>
                      <a:pt x="13605" y="15765"/>
                      <a:pt x="13605" y="15797"/>
                    </a:cubicBezTo>
                    <a:cubicBezTo>
                      <a:pt x="13605" y="15828"/>
                      <a:pt x="13599" y="15848"/>
                      <a:pt x="13605" y="15848"/>
                    </a:cubicBezTo>
                    <a:cubicBezTo>
                      <a:pt x="13611" y="15848"/>
                      <a:pt x="13636" y="15828"/>
                      <a:pt x="13650" y="15797"/>
                    </a:cubicBezTo>
                    <a:cubicBezTo>
                      <a:pt x="13671" y="15752"/>
                      <a:pt x="13669" y="15734"/>
                      <a:pt x="13639" y="15734"/>
                    </a:cubicBezTo>
                    <a:close/>
                    <a:moveTo>
                      <a:pt x="19273" y="16315"/>
                    </a:moveTo>
                    <a:cubicBezTo>
                      <a:pt x="19321" y="16249"/>
                      <a:pt x="19283" y="16263"/>
                      <a:pt x="19174" y="16353"/>
                    </a:cubicBezTo>
                    <a:cubicBezTo>
                      <a:pt x="18973" y="16519"/>
                      <a:pt x="18705" y="16556"/>
                      <a:pt x="18676" y="16429"/>
                    </a:cubicBezTo>
                    <a:cubicBezTo>
                      <a:pt x="18658" y="16351"/>
                      <a:pt x="18609" y="16397"/>
                      <a:pt x="18609" y="16492"/>
                    </a:cubicBezTo>
                    <a:cubicBezTo>
                      <a:pt x="18609" y="16565"/>
                      <a:pt x="18625" y="16581"/>
                      <a:pt x="18731" y="16606"/>
                    </a:cubicBezTo>
                    <a:cubicBezTo>
                      <a:pt x="18858" y="16636"/>
                      <a:pt x="19025" y="16613"/>
                      <a:pt x="19074" y="16568"/>
                    </a:cubicBezTo>
                    <a:cubicBezTo>
                      <a:pt x="19095" y="16550"/>
                      <a:pt x="19117" y="16546"/>
                      <a:pt x="19141" y="16568"/>
                    </a:cubicBezTo>
                    <a:cubicBezTo>
                      <a:pt x="19161" y="16587"/>
                      <a:pt x="19201" y="16603"/>
                      <a:pt x="19229" y="16593"/>
                    </a:cubicBezTo>
                    <a:cubicBezTo>
                      <a:pt x="19272" y="16578"/>
                      <a:pt x="19275" y="16561"/>
                      <a:pt x="19262" y="16467"/>
                    </a:cubicBezTo>
                    <a:cubicBezTo>
                      <a:pt x="19252" y="16395"/>
                      <a:pt x="19254" y="16342"/>
                      <a:pt x="19273" y="16315"/>
                    </a:cubicBezTo>
                    <a:close/>
                    <a:moveTo>
                      <a:pt x="20945" y="20952"/>
                    </a:moveTo>
                    <a:lnTo>
                      <a:pt x="20945" y="21268"/>
                    </a:lnTo>
                    <a:lnTo>
                      <a:pt x="20945" y="21584"/>
                    </a:lnTo>
                    <a:lnTo>
                      <a:pt x="21587" y="21584"/>
                    </a:lnTo>
                    <a:lnTo>
                      <a:pt x="21587" y="21268"/>
                    </a:lnTo>
                    <a:lnTo>
                      <a:pt x="21587" y="20952"/>
                    </a:lnTo>
                    <a:lnTo>
                      <a:pt x="21266" y="20952"/>
                    </a:lnTo>
                    <a:lnTo>
                      <a:pt x="20945" y="20952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6" name="image5.png" descr="image5.png"/>
              <p:cNvPicPr>
                <a:picLocks noChangeAspect="1"/>
              </p:cNvPicPr>
              <p:nvPr/>
            </p:nvPicPr>
            <p:blipFill>
              <a:blip r:embed="rId4">
                <a:alphaModFix amt="65040"/>
                <a:extLst/>
              </a:blip>
              <a:srcRect l="0" t="0" r="22" b="44"/>
              <a:stretch>
                <a:fillRect/>
              </a:stretch>
            </p:blipFill>
            <p:spPr>
              <a:xfrm>
                <a:off x="-7" y="346032"/>
                <a:ext cx="406321" cy="289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8" h="21571" fill="norm" stroke="1" extrusionOk="0">
                    <a:moveTo>
                      <a:pt x="11376" y="0"/>
                    </a:moveTo>
                    <a:cubicBezTo>
                      <a:pt x="11020" y="24"/>
                      <a:pt x="10867" y="156"/>
                      <a:pt x="11019" y="295"/>
                    </a:cubicBezTo>
                    <a:cubicBezTo>
                      <a:pt x="11069" y="340"/>
                      <a:pt x="11296" y="427"/>
                      <a:pt x="11544" y="502"/>
                    </a:cubicBezTo>
                    <a:cubicBezTo>
                      <a:pt x="11794" y="578"/>
                      <a:pt x="12070" y="673"/>
                      <a:pt x="12175" y="739"/>
                    </a:cubicBezTo>
                    <a:cubicBezTo>
                      <a:pt x="12280" y="805"/>
                      <a:pt x="12395" y="857"/>
                      <a:pt x="12428" y="857"/>
                    </a:cubicBezTo>
                    <a:cubicBezTo>
                      <a:pt x="12558" y="857"/>
                      <a:pt x="13253" y="1352"/>
                      <a:pt x="13710" y="1773"/>
                    </a:cubicBezTo>
                    <a:cubicBezTo>
                      <a:pt x="14211" y="2235"/>
                      <a:pt x="14990" y="3161"/>
                      <a:pt x="15245" y="3605"/>
                    </a:cubicBezTo>
                    <a:cubicBezTo>
                      <a:pt x="15943" y="4816"/>
                      <a:pt x="16423" y="6274"/>
                      <a:pt x="16675" y="7800"/>
                    </a:cubicBezTo>
                    <a:cubicBezTo>
                      <a:pt x="16854" y="8879"/>
                      <a:pt x="16914" y="10764"/>
                      <a:pt x="16780" y="11789"/>
                    </a:cubicBezTo>
                    <a:cubicBezTo>
                      <a:pt x="16583" y="13295"/>
                      <a:pt x="16385" y="14202"/>
                      <a:pt x="16023" y="15216"/>
                    </a:cubicBezTo>
                    <a:cubicBezTo>
                      <a:pt x="15601" y="16398"/>
                      <a:pt x="15495" y="16644"/>
                      <a:pt x="14951" y="17669"/>
                    </a:cubicBezTo>
                    <a:cubicBezTo>
                      <a:pt x="14641" y="18253"/>
                      <a:pt x="13522" y="19770"/>
                      <a:pt x="13227" y="20032"/>
                    </a:cubicBezTo>
                    <a:cubicBezTo>
                      <a:pt x="13144" y="20106"/>
                      <a:pt x="12981" y="20298"/>
                      <a:pt x="12848" y="20446"/>
                    </a:cubicBezTo>
                    <a:cubicBezTo>
                      <a:pt x="12715" y="20594"/>
                      <a:pt x="12450" y="20828"/>
                      <a:pt x="12259" y="20978"/>
                    </a:cubicBezTo>
                    <a:cubicBezTo>
                      <a:pt x="11931" y="21236"/>
                      <a:pt x="11840" y="21361"/>
                      <a:pt x="11944" y="21510"/>
                    </a:cubicBezTo>
                    <a:cubicBezTo>
                      <a:pt x="12006" y="21599"/>
                      <a:pt x="12694" y="21515"/>
                      <a:pt x="12848" y="21391"/>
                    </a:cubicBezTo>
                    <a:cubicBezTo>
                      <a:pt x="13274" y="21048"/>
                      <a:pt x="13422" y="20892"/>
                      <a:pt x="13836" y="20387"/>
                    </a:cubicBezTo>
                    <a:cubicBezTo>
                      <a:pt x="14719" y="19310"/>
                      <a:pt x="15329" y="18362"/>
                      <a:pt x="15876" y="17166"/>
                    </a:cubicBezTo>
                    <a:cubicBezTo>
                      <a:pt x="16184" y="16493"/>
                      <a:pt x="16671" y="15051"/>
                      <a:pt x="16843" y="14330"/>
                    </a:cubicBezTo>
                    <a:cubicBezTo>
                      <a:pt x="17234" y="12694"/>
                      <a:pt x="17351" y="11707"/>
                      <a:pt x="17348" y="10252"/>
                    </a:cubicBezTo>
                    <a:cubicBezTo>
                      <a:pt x="17344" y="8963"/>
                      <a:pt x="17194" y="7430"/>
                      <a:pt x="16990" y="6677"/>
                    </a:cubicBezTo>
                    <a:cubicBezTo>
                      <a:pt x="16927" y="6444"/>
                      <a:pt x="16831" y="6055"/>
                      <a:pt x="16759" y="5791"/>
                    </a:cubicBezTo>
                    <a:cubicBezTo>
                      <a:pt x="16496" y="4826"/>
                      <a:pt x="15599" y="3029"/>
                      <a:pt x="15014" y="2305"/>
                    </a:cubicBezTo>
                    <a:cubicBezTo>
                      <a:pt x="13989" y="1036"/>
                      <a:pt x="12627" y="59"/>
                      <a:pt x="11797" y="0"/>
                    </a:cubicBezTo>
                    <a:lnTo>
                      <a:pt x="11376" y="0"/>
                    </a:lnTo>
                    <a:close/>
                    <a:moveTo>
                      <a:pt x="8180" y="2511"/>
                    </a:moveTo>
                    <a:cubicBezTo>
                      <a:pt x="7433" y="2553"/>
                      <a:pt x="7285" y="2595"/>
                      <a:pt x="6708" y="2866"/>
                    </a:cubicBezTo>
                    <a:cubicBezTo>
                      <a:pt x="5290" y="3536"/>
                      <a:pt x="4412" y="4292"/>
                      <a:pt x="3554" y="5673"/>
                    </a:cubicBezTo>
                    <a:cubicBezTo>
                      <a:pt x="2559" y="7275"/>
                      <a:pt x="2009" y="8987"/>
                      <a:pt x="1851" y="11021"/>
                    </a:cubicBezTo>
                    <a:cubicBezTo>
                      <a:pt x="1777" y="11984"/>
                      <a:pt x="1813" y="12548"/>
                      <a:pt x="2019" y="13739"/>
                    </a:cubicBezTo>
                    <a:cubicBezTo>
                      <a:pt x="2400" y="15926"/>
                      <a:pt x="3455" y="17542"/>
                      <a:pt x="5089" y="18555"/>
                    </a:cubicBezTo>
                    <a:cubicBezTo>
                      <a:pt x="5319" y="18697"/>
                      <a:pt x="6298" y="19006"/>
                      <a:pt x="6687" y="19057"/>
                    </a:cubicBezTo>
                    <a:cubicBezTo>
                      <a:pt x="7004" y="19100"/>
                      <a:pt x="7757" y="19037"/>
                      <a:pt x="8138" y="18939"/>
                    </a:cubicBezTo>
                    <a:cubicBezTo>
                      <a:pt x="8838" y="18758"/>
                      <a:pt x="9007" y="18699"/>
                      <a:pt x="9526" y="18407"/>
                    </a:cubicBezTo>
                    <a:cubicBezTo>
                      <a:pt x="11344" y="17384"/>
                      <a:pt x="12827" y="15224"/>
                      <a:pt x="13500" y="12646"/>
                    </a:cubicBezTo>
                    <a:cubicBezTo>
                      <a:pt x="13783" y="11563"/>
                      <a:pt x="13946" y="9441"/>
                      <a:pt x="13794" y="8509"/>
                    </a:cubicBezTo>
                    <a:cubicBezTo>
                      <a:pt x="13761" y="8310"/>
                      <a:pt x="13699" y="7987"/>
                      <a:pt x="13668" y="7800"/>
                    </a:cubicBezTo>
                    <a:cubicBezTo>
                      <a:pt x="13373" y="6026"/>
                      <a:pt x="12446" y="4330"/>
                      <a:pt x="11271" y="3427"/>
                    </a:cubicBezTo>
                    <a:cubicBezTo>
                      <a:pt x="10379" y="2742"/>
                      <a:pt x="9700" y="2511"/>
                      <a:pt x="8643" y="2511"/>
                    </a:cubicBezTo>
                    <a:cubicBezTo>
                      <a:pt x="8492" y="2511"/>
                      <a:pt x="8349" y="2501"/>
                      <a:pt x="8180" y="2511"/>
                    </a:cubicBezTo>
                    <a:close/>
                    <a:moveTo>
                      <a:pt x="19156" y="2659"/>
                    </a:moveTo>
                    <a:cubicBezTo>
                      <a:pt x="19031" y="2659"/>
                      <a:pt x="19108" y="2905"/>
                      <a:pt x="19450" y="3546"/>
                    </a:cubicBezTo>
                    <a:cubicBezTo>
                      <a:pt x="20072" y="4701"/>
                      <a:pt x="20744" y="6747"/>
                      <a:pt x="20943" y="8155"/>
                    </a:cubicBezTo>
                    <a:cubicBezTo>
                      <a:pt x="20986" y="8459"/>
                      <a:pt x="21056" y="8916"/>
                      <a:pt x="21090" y="9130"/>
                    </a:cubicBezTo>
                    <a:cubicBezTo>
                      <a:pt x="21126" y="9343"/>
                      <a:pt x="21181" y="10006"/>
                      <a:pt x="21217" y="10637"/>
                    </a:cubicBezTo>
                    <a:cubicBezTo>
                      <a:pt x="21270" y="11563"/>
                      <a:pt x="21271" y="12053"/>
                      <a:pt x="21196" y="13059"/>
                    </a:cubicBezTo>
                    <a:cubicBezTo>
                      <a:pt x="21145" y="13743"/>
                      <a:pt x="21060" y="14354"/>
                      <a:pt x="21027" y="14478"/>
                    </a:cubicBezTo>
                    <a:cubicBezTo>
                      <a:pt x="20993" y="14602"/>
                      <a:pt x="20964" y="14835"/>
                      <a:pt x="20964" y="14950"/>
                    </a:cubicBezTo>
                    <a:cubicBezTo>
                      <a:pt x="20964" y="15065"/>
                      <a:pt x="20922" y="15348"/>
                      <a:pt x="20859" y="15600"/>
                    </a:cubicBezTo>
                    <a:cubicBezTo>
                      <a:pt x="20796" y="15852"/>
                      <a:pt x="20734" y="16225"/>
                      <a:pt x="20712" y="16428"/>
                    </a:cubicBezTo>
                    <a:cubicBezTo>
                      <a:pt x="20690" y="16629"/>
                      <a:pt x="20631" y="16908"/>
                      <a:pt x="20586" y="17048"/>
                    </a:cubicBezTo>
                    <a:cubicBezTo>
                      <a:pt x="20542" y="17188"/>
                      <a:pt x="20393" y="17626"/>
                      <a:pt x="20270" y="18023"/>
                    </a:cubicBezTo>
                    <a:cubicBezTo>
                      <a:pt x="19882" y="19274"/>
                      <a:pt x="19695" y="19809"/>
                      <a:pt x="19366" y="20505"/>
                    </a:cubicBezTo>
                    <a:cubicBezTo>
                      <a:pt x="19062" y="21145"/>
                      <a:pt x="18980" y="21380"/>
                      <a:pt x="19072" y="21510"/>
                    </a:cubicBezTo>
                    <a:cubicBezTo>
                      <a:pt x="19130" y="21592"/>
                      <a:pt x="19174" y="21600"/>
                      <a:pt x="19282" y="21480"/>
                    </a:cubicBezTo>
                    <a:cubicBezTo>
                      <a:pt x="19384" y="21367"/>
                      <a:pt x="19808" y="20533"/>
                      <a:pt x="19808" y="20446"/>
                    </a:cubicBezTo>
                    <a:cubicBezTo>
                      <a:pt x="19808" y="20417"/>
                      <a:pt x="19904" y="20227"/>
                      <a:pt x="19997" y="20032"/>
                    </a:cubicBezTo>
                    <a:cubicBezTo>
                      <a:pt x="20422" y="19139"/>
                      <a:pt x="21131" y="16529"/>
                      <a:pt x="21238" y="15482"/>
                    </a:cubicBezTo>
                    <a:cubicBezTo>
                      <a:pt x="21259" y="15281"/>
                      <a:pt x="21317" y="14914"/>
                      <a:pt x="21364" y="14684"/>
                    </a:cubicBezTo>
                    <a:cubicBezTo>
                      <a:pt x="21410" y="14453"/>
                      <a:pt x="21468" y="13986"/>
                      <a:pt x="21469" y="13680"/>
                    </a:cubicBezTo>
                    <a:cubicBezTo>
                      <a:pt x="21470" y="13373"/>
                      <a:pt x="21480" y="12861"/>
                      <a:pt x="21511" y="12528"/>
                    </a:cubicBezTo>
                    <a:cubicBezTo>
                      <a:pt x="21574" y="11848"/>
                      <a:pt x="21447" y="8909"/>
                      <a:pt x="21343" y="8627"/>
                    </a:cubicBezTo>
                    <a:cubicBezTo>
                      <a:pt x="21310" y="8538"/>
                      <a:pt x="21262" y="8290"/>
                      <a:pt x="21238" y="8066"/>
                    </a:cubicBezTo>
                    <a:cubicBezTo>
                      <a:pt x="21169" y="7396"/>
                      <a:pt x="20592" y="5312"/>
                      <a:pt x="20228" y="4461"/>
                    </a:cubicBezTo>
                    <a:cubicBezTo>
                      <a:pt x="19789" y="3433"/>
                      <a:pt x="19321" y="2659"/>
                      <a:pt x="19156" y="2659"/>
                    </a:cubicBezTo>
                    <a:close/>
                    <a:moveTo>
                      <a:pt x="8475" y="3605"/>
                    </a:moveTo>
                    <a:cubicBezTo>
                      <a:pt x="8736" y="3595"/>
                      <a:pt x="8972" y="3633"/>
                      <a:pt x="9337" y="3723"/>
                    </a:cubicBezTo>
                    <a:cubicBezTo>
                      <a:pt x="10335" y="3970"/>
                      <a:pt x="11084" y="4504"/>
                      <a:pt x="11734" y="5436"/>
                    </a:cubicBezTo>
                    <a:cubicBezTo>
                      <a:pt x="12128" y="6005"/>
                      <a:pt x="12596" y="6985"/>
                      <a:pt x="12659" y="7387"/>
                    </a:cubicBezTo>
                    <a:cubicBezTo>
                      <a:pt x="12678" y="7505"/>
                      <a:pt x="12781" y="7839"/>
                      <a:pt x="12848" y="8096"/>
                    </a:cubicBezTo>
                    <a:cubicBezTo>
                      <a:pt x="13032" y="8800"/>
                      <a:pt x="13012" y="10716"/>
                      <a:pt x="12827" y="11464"/>
                    </a:cubicBezTo>
                    <a:cubicBezTo>
                      <a:pt x="12754" y="11755"/>
                      <a:pt x="12701" y="12032"/>
                      <a:pt x="12701" y="12084"/>
                    </a:cubicBezTo>
                    <a:cubicBezTo>
                      <a:pt x="12701" y="12135"/>
                      <a:pt x="12555" y="12537"/>
                      <a:pt x="12407" y="12971"/>
                    </a:cubicBezTo>
                    <a:cubicBezTo>
                      <a:pt x="11511" y="15613"/>
                      <a:pt x="9635" y="17506"/>
                      <a:pt x="7655" y="17757"/>
                    </a:cubicBezTo>
                    <a:cubicBezTo>
                      <a:pt x="7321" y="17799"/>
                      <a:pt x="6986" y="17851"/>
                      <a:pt x="6919" y="17846"/>
                    </a:cubicBezTo>
                    <a:cubicBezTo>
                      <a:pt x="6558" y="17824"/>
                      <a:pt x="5734" y="17567"/>
                      <a:pt x="5384" y="17373"/>
                    </a:cubicBezTo>
                    <a:cubicBezTo>
                      <a:pt x="4923" y="17116"/>
                      <a:pt x="4234" y="16503"/>
                      <a:pt x="3933" y="16073"/>
                    </a:cubicBezTo>
                    <a:cubicBezTo>
                      <a:pt x="3658" y="15680"/>
                      <a:pt x="3170" y="14771"/>
                      <a:pt x="3092" y="14478"/>
                    </a:cubicBezTo>
                    <a:cubicBezTo>
                      <a:pt x="3073" y="14406"/>
                      <a:pt x="3035" y="14216"/>
                      <a:pt x="2987" y="14064"/>
                    </a:cubicBezTo>
                    <a:cubicBezTo>
                      <a:pt x="2823" y="13534"/>
                      <a:pt x="2705" y="12456"/>
                      <a:pt x="2713" y="11612"/>
                    </a:cubicBezTo>
                    <a:cubicBezTo>
                      <a:pt x="2736" y="9110"/>
                      <a:pt x="3660" y="6772"/>
                      <a:pt x="5258" y="5171"/>
                    </a:cubicBezTo>
                    <a:cubicBezTo>
                      <a:pt x="6000" y="4425"/>
                      <a:pt x="6642" y="4029"/>
                      <a:pt x="7507" y="3782"/>
                    </a:cubicBezTo>
                    <a:cubicBezTo>
                      <a:pt x="7935" y="3660"/>
                      <a:pt x="8213" y="3616"/>
                      <a:pt x="8475" y="3605"/>
                    </a:cubicBezTo>
                    <a:close/>
                    <a:moveTo>
                      <a:pt x="7613" y="5466"/>
                    </a:moveTo>
                    <a:cubicBezTo>
                      <a:pt x="7387" y="5461"/>
                      <a:pt x="7202" y="5504"/>
                      <a:pt x="6898" y="5614"/>
                    </a:cubicBezTo>
                    <a:cubicBezTo>
                      <a:pt x="6103" y="5901"/>
                      <a:pt x="5611" y="6295"/>
                      <a:pt x="5047" y="7091"/>
                    </a:cubicBezTo>
                    <a:cubicBezTo>
                      <a:pt x="4487" y="7883"/>
                      <a:pt x="4317" y="8265"/>
                      <a:pt x="4080" y="9307"/>
                    </a:cubicBezTo>
                    <a:cubicBezTo>
                      <a:pt x="3928" y="9980"/>
                      <a:pt x="3907" y="10130"/>
                      <a:pt x="3933" y="10903"/>
                    </a:cubicBezTo>
                    <a:cubicBezTo>
                      <a:pt x="3973" y="12110"/>
                      <a:pt x="4214" y="12879"/>
                      <a:pt x="4774" y="13680"/>
                    </a:cubicBezTo>
                    <a:cubicBezTo>
                      <a:pt x="5207" y="14297"/>
                      <a:pt x="5641" y="14668"/>
                      <a:pt x="6120" y="14832"/>
                    </a:cubicBezTo>
                    <a:cubicBezTo>
                      <a:pt x="7273" y="15226"/>
                      <a:pt x="8645" y="14700"/>
                      <a:pt x="9589" y="13473"/>
                    </a:cubicBezTo>
                    <a:cubicBezTo>
                      <a:pt x="10093" y="12816"/>
                      <a:pt x="10352" y="12311"/>
                      <a:pt x="10598" y="11375"/>
                    </a:cubicBezTo>
                    <a:cubicBezTo>
                      <a:pt x="10924" y="10137"/>
                      <a:pt x="10889" y="8794"/>
                      <a:pt x="10514" y="7830"/>
                    </a:cubicBezTo>
                    <a:cubicBezTo>
                      <a:pt x="10219" y="7071"/>
                      <a:pt x="9967" y="6681"/>
                      <a:pt x="9589" y="6323"/>
                    </a:cubicBezTo>
                    <a:cubicBezTo>
                      <a:pt x="9005" y="5770"/>
                      <a:pt x="8638" y="5561"/>
                      <a:pt x="7865" y="5466"/>
                    </a:cubicBezTo>
                    <a:cubicBezTo>
                      <a:pt x="7775" y="5455"/>
                      <a:pt x="7688" y="5468"/>
                      <a:pt x="7613" y="5466"/>
                    </a:cubicBezTo>
                    <a:close/>
                    <a:moveTo>
                      <a:pt x="7823" y="7298"/>
                    </a:moveTo>
                    <a:cubicBezTo>
                      <a:pt x="8000" y="7309"/>
                      <a:pt x="8178" y="7362"/>
                      <a:pt x="8348" y="7446"/>
                    </a:cubicBezTo>
                    <a:cubicBezTo>
                      <a:pt x="8925" y="7731"/>
                      <a:pt x="9375" y="8584"/>
                      <a:pt x="9463" y="9514"/>
                    </a:cubicBezTo>
                    <a:cubicBezTo>
                      <a:pt x="9592" y="10883"/>
                      <a:pt x="8668" y="12626"/>
                      <a:pt x="7613" y="13000"/>
                    </a:cubicBezTo>
                    <a:cubicBezTo>
                      <a:pt x="6802" y="13286"/>
                      <a:pt x="6019" y="12998"/>
                      <a:pt x="5594" y="12203"/>
                    </a:cubicBezTo>
                    <a:cubicBezTo>
                      <a:pt x="5319" y="11689"/>
                      <a:pt x="5258" y="11371"/>
                      <a:pt x="5258" y="10666"/>
                    </a:cubicBezTo>
                    <a:cubicBezTo>
                      <a:pt x="5258" y="8841"/>
                      <a:pt x="6582" y="7217"/>
                      <a:pt x="7823" y="7298"/>
                    </a:cubicBezTo>
                    <a:close/>
                    <a:moveTo>
                      <a:pt x="316" y="12912"/>
                    </a:moveTo>
                    <a:cubicBezTo>
                      <a:pt x="260" y="12896"/>
                      <a:pt x="178" y="13176"/>
                      <a:pt x="85" y="13768"/>
                    </a:cubicBezTo>
                    <a:cubicBezTo>
                      <a:pt x="-13" y="14388"/>
                      <a:pt x="-26" y="14522"/>
                      <a:pt x="43" y="15068"/>
                    </a:cubicBezTo>
                    <a:cubicBezTo>
                      <a:pt x="183" y="16191"/>
                      <a:pt x="588" y="17582"/>
                      <a:pt x="1073" y="18732"/>
                    </a:cubicBezTo>
                    <a:cubicBezTo>
                      <a:pt x="1454" y="19633"/>
                      <a:pt x="2227" y="20867"/>
                      <a:pt x="2776" y="21391"/>
                    </a:cubicBezTo>
                    <a:cubicBezTo>
                      <a:pt x="2864" y="21475"/>
                      <a:pt x="3047" y="21510"/>
                      <a:pt x="3218" y="21510"/>
                    </a:cubicBezTo>
                    <a:cubicBezTo>
                      <a:pt x="3612" y="21510"/>
                      <a:pt x="3606" y="21309"/>
                      <a:pt x="3197" y="20919"/>
                    </a:cubicBezTo>
                    <a:cubicBezTo>
                      <a:pt x="2790" y="20529"/>
                      <a:pt x="2165" y="19647"/>
                      <a:pt x="1767" y="18909"/>
                    </a:cubicBezTo>
                    <a:cubicBezTo>
                      <a:pt x="1062" y="17608"/>
                      <a:pt x="434" y="15227"/>
                      <a:pt x="421" y="13828"/>
                    </a:cubicBezTo>
                    <a:cubicBezTo>
                      <a:pt x="415" y="13207"/>
                      <a:pt x="373" y="12927"/>
                      <a:pt x="316" y="1291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49" name="Slide Number"/>
          <p:cNvSpPr txBox="1"/>
          <p:nvPr>
            <p:ph type="sldNum" sz="quarter" idx="2"/>
          </p:nvPr>
        </p:nvSpPr>
        <p:spPr>
          <a:xfrm>
            <a:off x="10352275" y="48725"/>
            <a:ext cx="221624" cy="218677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4">
              <a:defRPr sz="11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84;p11"/>
          <p:cNvSpPr/>
          <p:nvPr/>
        </p:nvSpPr>
        <p:spPr>
          <a:xfrm>
            <a:off x="9808487" y="6755100"/>
            <a:ext cx="1191602" cy="102802"/>
          </a:xfrm>
          <a:prstGeom prst="rect">
            <a:avLst/>
          </a:prstGeom>
          <a:solidFill>
            <a:srgbClr val="FF9715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" name="Google Shape;85;p11"/>
          <p:cNvSpPr/>
          <p:nvPr/>
        </p:nvSpPr>
        <p:spPr>
          <a:xfrm>
            <a:off x="11000416" y="6755100"/>
            <a:ext cx="1191602" cy="102802"/>
          </a:xfrm>
          <a:prstGeom prst="rect">
            <a:avLst/>
          </a:prstGeom>
          <a:solidFill>
            <a:srgbClr val="F20253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" name="Google Shape;86;p11"/>
          <p:cNvSpPr/>
          <p:nvPr/>
        </p:nvSpPr>
        <p:spPr>
          <a:xfrm>
            <a:off x="-2" y="6755100"/>
            <a:ext cx="1191603" cy="102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9" name="Google Shape;87;p11"/>
          <p:cNvSpPr/>
          <p:nvPr/>
        </p:nvSpPr>
        <p:spPr>
          <a:xfrm>
            <a:off x="1191612" y="6755100"/>
            <a:ext cx="8616803" cy="102802"/>
          </a:xfrm>
          <a:prstGeom prst="rect">
            <a:avLst/>
          </a:prstGeom>
          <a:solidFill>
            <a:srgbClr val="7ECEFD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xfrm>
            <a:off x="11556516" y="6262577"/>
            <a:ext cx="482519" cy="485099"/>
          </a:xfrm>
          <a:prstGeom prst="rect">
            <a:avLst/>
          </a:prstGeom>
        </p:spPr>
        <p:txBody>
          <a:bodyPr lIns="121899" tIns="121899" rIns="121899" bIns="12189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16;p3"/>
          <p:cNvSpPr/>
          <p:nvPr/>
        </p:nvSpPr>
        <p:spPr>
          <a:xfrm>
            <a:off x="-2" y="-2"/>
            <a:ext cx="12192003" cy="5324004"/>
          </a:xfrm>
          <a:prstGeom prst="rect">
            <a:avLst/>
          </a:prstGeom>
          <a:solidFill>
            <a:srgbClr val="2185C5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8" name="Title Text"/>
          <p:cNvSpPr txBox="1"/>
          <p:nvPr>
            <p:ph type="title"/>
          </p:nvPr>
        </p:nvSpPr>
        <p:spPr>
          <a:xfrm>
            <a:off x="914399" y="2111121"/>
            <a:ext cx="10363201" cy="15464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algn="ctr"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9" name="Body Level One…"/>
          <p:cNvSpPr txBox="1"/>
          <p:nvPr>
            <p:ph type="body" sz="quarter" idx="1"/>
          </p:nvPr>
        </p:nvSpPr>
        <p:spPr>
          <a:xfrm>
            <a:off x="914399" y="3786737"/>
            <a:ext cx="10363201" cy="10464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431800" indent="-3556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431800" indent="762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431800" indent="762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431800" indent="762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431800" indent="762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Google Shape;19;p3"/>
          <p:cNvSpPr/>
          <p:nvPr/>
        </p:nvSpPr>
        <p:spPr>
          <a:xfrm>
            <a:off x="4063605" y="5323799"/>
            <a:ext cx="4063602" cy="102802"/>
          </a:xfrm>
          <a:prstGeom prst="rect">
            <a:avLst/>
          </a:prstGeom>
          <a:solidFill>
            <a:srgbClr val="FF9715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1" name="Google Shape;20;p3"/>
          <p:cNvSpPr/>
          <p:nvPr/>
        </p:nvSpPr>
        <p:spPr>
          <a:xfrm>
            <a:off x="8128361" y="5323799"/>
            <a:ext cx="4063602" cy="102802"/>
          </a:xfrm>
          <a:prstGeom prst="rect">
            <a:avLst/>
          </a:prstGeom>
          <a:solidFill>
            <a:srgbClr val="F20253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2" name="Google Shape;21;p3"/>
          <p:cNvSpPr/>
          <p:nvPr/>
        </p:nvSpPr>
        <p:spPr>
          <a:xfrm>
            <a:off x="0" y="5323799"/>
            <a:ext cx="4063603" cy="102802"/>
          </a:xfrm>
          <a:prstGeom prst="rect">
            <a:avLst/>
          </a:prstGeom>
          <a:solidFill>
            <a:srgbClr val="7ECEFD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73" name="UnderstandingRisk.png" descr="UnderstandingRisk.png"/>
          <p:cNvPicPr>
            <a:picLocks noChangeAspect="1"/>
          </p:cNvPicPr>
          <p:nvPr/>
        </p:nvPicPr>
        <p:blipFill>
          <a:blip r:embed="rId2">
            <a:extLst/>
          </a:blip>
          <a:srcRect l="32679" t="26407" r="28279" b="39447"/>
          <a:stretch>
            <a:fillRect/>
          </a:stretch>
        </p:blipFill>
        <p:spPr>
          <a:xfrm>
            <a:off x="10562960" y="5495278"/>
            <a:ext cx="1547045" cy="1353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/>
          <p:nvPr>
            <p:ph type="sldNum" sz="quarter" idx="2"/>
          </p:nvPr>
        </p:nvSpPr>
        <p:spPr>
          <a:xfrm>
            <a:off x="5854573" y="6440375"/>
            <a:ext cx="482520" cy="485099"/>
          </a:xfrm>
          <a:prstGeom prst="rect">
            <a:avLst/>
          </a:prstGeom>
        </p:spPr>
        <p:txBody>
          <a:bodyPr lIns="121899" tIns="121899" rIns="121899" bIns="121899"/>
          <a:lstStyle>
            <a:lvl1pPr algn="ctr">
              <a:defRPr>
                <a:solidFill>
                  <a:srgbClr val="97ABB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78;p10"/>
          <p:cNvSpPr/>
          <p:nvPr/>
        </p:nvSpPr>
        <p:spPr>
          <a:xfrm>
            <a:off x="9808487" y="6755100"/>
            <a:ext cx="1191602" cy="102802"/>
          </a:xfrm>
          <a:prstGeom prst="rect">
            <a:avLst/>
          </a:prstGeom>
          <a:solidFill>
            <a:srgbClr val="FF9715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2" name="Google Shape;79;p10"/>
          <p:cNvSpPr/>
          <p:nvPr/>
        </p:nvSpPr>
        <p:spPr>
          <a:xfrm>
            <a:off x="11000416" y="6755100"/>
            <a:ext cx="1191602" cy="102802"/>
          </a:xfrm>
          <a:prstGeom prst="rect">
            <a:avLst/>
          </a:prstGeom>
          <a:solidFill>
            <a:srgbClr val="F20253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3" name="Google Shape;80;p10"/>
          <p:cNvSpPr/>
          <p:nvPr/>
        </p:nvSpPr>
        <p:spPr>
          <a:xfrm>
            <a:off x="-2" y="6755100"/>
            <a:ext cx="1191603" cy="102802"/>
          </a:xfrm>
          <a:prstGeom prst="rect">
            <a:avLst/>
          </a:prstGeom>
          <a:solidFill>
            <a:srgbClr val="7ECEFD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4" name="Google Shape;81;p10"/>
          <p:cNvSpPr/>
          <p:nvPr/>
        </p:nvSpPr>
        <p:spPr>
          <a:xfrm>
            <a:off x="1191612" y="6755100"/>
            <a:ext cx="8616803" cy="102802"/>
          </a:xfrm>
          <a:prstGeom prst="rect">
            <a:avLst/>
          </a:prstGeom>
          <a:solidFill>
            <a:srgbClr val="2185C5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xfrm>
            <a:off x="11556516" y="6262577"/>
            <a:ext cx="482519" cy="485099"/>
          </a:xfrm>
          <a:prstGeom prst="rect">
            <a:avLst/>
          </a:prstGeom>
        </p:spPr>
        <p:txBody>
          <a:bodyPr lIns="121899" tIns="121899" rIns="121899" bIns="121899"/>
          <a:lstStyle>
            <a:lvl1pPr>
              <a:defRPr>
                <a:solidFill>
                  <a:srgbClr val="97ABB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 copy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12"/>
          <p:cNvSpPr/>
          <p:nvPr/>
        </p:nvSpPr>
        <p:spPr>
          <a:xfrm>
            <a:off x="-2" y="-3782"/>
            <a:ext cx="12192004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93" name="Rectangle 6"/>
          <p:cNvSpPr/>
          <p:nvPr/>
        </p:nvSpPr>
        <p:spPr>
          <a:xfrm>
            <a:off x="-1" y="6639321"/>
            <a:ext cx="12192004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4" name="Rectangle 8"/>
          <p:cNvSpPr/>
          <p:nvPr/>
        </p:nvSpPr>
        <p:spPr>
          <a:xfrm>
            <a:off x="12" y="6596157"/>
            <a:ext cx="12191990" cy="66488"/>
          </a:xfrm>
          <a:prstGeom prst="rect">
            <a:avLst/>
          </a:prstGeom>
          <a:solidFill>
            <a:srgbClr val="4F81BD">
              <a:alpha val="68860"/>
            </a:srgbClr>
          </a:solidFill>
          <a:ln w="12700">
            <a:miter lim="400000"/>
          </a:ln>
        </p:spPr>
        <p:txBody>
          <a:bodyPr lIns="35717" tIns="35717" rIns="35717" bIns="35717"/>
          <a:lstStyle/>
          <a:p>
            <a:pPr algn="l" defTabSz="9144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5" name="Rectangle"/>
          <p:cNvSpPr/>
          <p:nvPr/>
        </p:nvSpPr>
        <p:spPr>
          <a:xfrm>
            <a:off x="-2" y="-40309"/>
            <a:ext cx="12192003" cy="6648279"/>
          </a:xfrm>
          <a:prstGeom prst="rect">
            <a:avLst/>
          </a:prstGeom>
          <a:solidFill>
            <a:srgbClr val="374963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 sz="18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300" name="Group"/>
          <p:cNvGrpSpPr/>
          <p:nvPr/>
        </p:nvGrpSpPr>
        <p:grpSpPr>
          <a:xfrm>
            <a:off x="63180" y="20108"/>
            <a:ext cx="1372966" cy="1017717"/>
            <a:chOff x="0" y="0"/>
            <a:chExt cx="1372964" cy="1017715"/>
          </a:xfrm>
        </p:grpSpPr>
        <p:grpSp>
          <p:nvGrpSpPr>
            <p:cNvPr id="298" name="Group"/>
            <p:cNvGrpSpPr/>
            <p:nvPr/>
          </p:nvGrpSpPr>
          <p:grpSpPr>
            <a:xfrm>
              <a:off x="89358" y="0"/>
              <a:ext cx="1283607" cy="862500"/>
              <a:chOff x="0" y="0"/>
              <a:chExt cx="1283605" cy="862499"/>
            </a:xfrm>
          </p:grpSpPr>
          <p:pic>
            <p:nvPicPr>
              <p:cNvPr id="296" name="image4.png" descr="image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9453" y="-1"/>
                <a:ext cx="1264154" cy="862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7" name="image5.png" descr="image5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51099"/>
                <a:ext cx="603159" cy="4101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99" name="Shape 935"/>
            <p:cNvSpPr txBox="1"/>
            <p:nvPr/>
          </p:nvSpPr>
          <p:spPr>
            <a:xfrm>
              <a:off x="0" y="733236"/>
              <a:ext cx="1360125" cy="284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1200">
                  <a:solidFill>
                    <a:srgbClr val="A7A7A7"/>
                  </a:solidFill>
                  <a:latin typeface="Phosphate Inline"/>
                  <a:ea typeface="Phosphate Inline"/>
                  <a:cs typeface="Phosphate Inline"/>
                  <a:sym typeface="Phosphate Inline"/>
                </a:defRPr>
              </a:lvl1pPr>
            </a:lstStyle>
            <a:p>
              <a:pPr/>
              <a:r>
                <a:t>OpenQuake-CA</a:t>
              </a:r>
            </a:p>
          </p:txBody>
        </p:sp>
      </p:grpSp>
      <p:sp>
        <p:nvSpPr>
          <p:cNvPr id="301" name="Title Text"/>
          <p:cNvSpPr txBox="1"/>
          <p:nvPr>
            <p:ph type="title"/>
          </p:nvPr>
        </p:nvSpPr>
        <p:spPr>
          <a:xfrm>
            <a:off x="1663111" y="31749"/>
            <a:ext cx="10833955" cy="1024905"/>
          </a:xfrm>
          <a:prstGeom prst="rect">
            <a:avLst/>
          </a:prstGeom>
        </p:spPr>
        <p:txBody>
          <a:bodyPr lIns="45718" tIns="45718" rIns="45718" bIns="45718" anchor="ctr">
            <a:normAutofit fontScale="100000" lnSpcReduction="0"/>
          </a:bodyPr>
          <a:lstStyle>
            <a:lvl1pPr defTabSz="914400">
              <a:lnSpc>
                <a:spcPct val="90000"/>
              </a:lnSpc>
              <a:defRPr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2" name="Line"/>
          <p:cNvSpPr/>
          <p:nvPr/>
        </p:nvSpPr>
        <p:spPr>
          <a:xfrm>
            <a:off x="1764482" y="956468"/>
            <a:ext cx="8615358" cy="1"/>
          </a:xfrm>
          <a:prstGeom prst="line">
            <a:avLst/>
          </a:prstGeom>
          <a:ln w="12700">
            <a:solidFill>
              <a:srgbClr val="6F6A5A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11743618" y="6639321"/>
            <a:ext cx="207538" cy="2059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b="1"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dreamstime_35855992.png" descr="dreamstime_35855992.png"/>
          <p:cNvPicPr>
            <a:picLocks noChangeAspect="1"/>
          </p:cNvPicPr>
          <p:nvPr/>
        </p:nvPicPr>
        <p:blipFill>
          <a:blip r:embed="rId2">
            <a:alphaModFix amt="53829"/>
            <a:extLst/>
          </a:blip>
          <a:srcRect l="0" t="53823" r="0" b="23585"/>
          <a:stretch>
            <a:fillRect/>
          </a:stretch>
        </p:blipFill>
        <p:spPr>
          <a:xfrm>
            <a:off x="1523441" y="13691"/>
            <a:ext cx="9144980" cy="805370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311" name="Shape 12"/>
          <p:cNvSpPr/>
          <p:nvPr/>
        </p:nvSpPr>
        <p:spPr>
          <a:xfrm>
            <a:off x="1523998" y="-3781"/>
            <a:ext cx="9144004" cy="6865562"/>
          </a:xfrm>
          <a:prstGeom prst="rect">
            <a:avLst/>
          </a:prstGeom>
          <a:solidFill>
            <a:srgbClr val="000000">
              <a:alpha val="40125"/>
            </a:srgbClr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2" name="Title Text"/>
          <p:cNvSpPr txBox="1"/>
          <p:nvPr>
            <p:ph type="title"/>
          </p:nvPr>
        </p:nvSpPr>
        <p:spPr>
          <a:xfrm>
            <a:off x="2581469" y="52982"/>
            <a:ext cx="8014397" cy="692801"/>
          </a:xfrm>
          <a:prstGeom prst="rect">
            <a:avLst/>
          </a:prstGeom>
        </p:spPr>
        <p:txBody>
          <a:bodyPr lIns="26787" tIns="26787" rIns="26787" bIns="26787" anchor="ctr">
            <a:normAutofit fontScale="100000" lnSpcReduction="0"/>
          </a:bodyPr>
          <a:lstStyle>
            <a:lvl1pPr defTabSz="410763">
              <a:defRPr sz="46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xfrm>
            <a:off x="10352275" y="48725"/>
            <a:ext cx="221624" cy="218677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4">
              <a:defRPr sz="11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-title tone copy">
    <p:bg>
      <p:bgPr>
        <a:solidFill>
          <a:srgbClr val="364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12"/>
          <p:cNvSpPr/>
          <p:nvPr/>
        </p:nvSpPr>
        <p:spPr>
          <a:xfrm>
            <a:off x="-2" y="-3782"/>
            <a:ext cx="12192005" cy="6865564"/>
          </a:xfrm>
          <a:prstGeom prst="rect">
            <a:avLst/>
          </a:prstGeom>
          <a:solidFill>
            <a:srgbClr val="000000">
              <a:alpha val="40125"/>
            </a:srgbClr>
          </a:solidFill>
          <a:ln w="3175">
            <a:miter lim="400000"/>
          </a:ln>
        </p:spPr>
        <p:txBody>
          <a:bodyPr lIns="45719" rIns="45719" anchor="ctr"/>
          <a:lstStyle/>
          <a:p>
            <a:pPr defTabSz="410763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8" name="Rectangle 6"/>
          <p:cNvSpPr/>
          <p:nvPr/>
        </p:nvSpPr>
        <p:spPr>
          <a:xfrm>
            <a:off x="-1" y="6639321"/>
            <a:ext cx="12192005" cy="218680"/>
          </a:xfrm>
          <a:prstGeom prst="rect">
            <a:avLst/>
          </a:prstGeom>
          <a:solidFill>
            <a:srgbClr val="C0504D">
              <a:alpha val="57744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9" name="Rectangle 8"/>
          <p:cNvSpPr/>
          <p:nvPr/>
        </p:nvSpPr>
        <p:spPr>
          <a:xfrm>
            <a:off x="14" y="6596157"/>
            <a:ext cx="12191987" cy="66487"/>
          </a:xfrm>
          <a:prstGeom prst="rect">
            <a:avLst/>
          </a:prstGeom>
          <a:solidFill>
            <a:srgbClr val="4F81BD">
              <a:alpha val="68860"/>
            </a:srgbClr>
          </a:solidFill>
          <a:ln w="3175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xfrm>
            <a:off x="11736576" y="6639321"/>
            <a:ext cx="221622" cy="218675"/>
          </a:xfrm>
          <a:prstGeom prst="rect">
            <a:avLst/>
          </a:prstGeom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xfrm>
            <a:off x="2416967" y="2268140"/>
            <a:ext cx="7358066" cy="2321720"/>
          </a:xfrm>
          <a:prstGeom prst="rect">
            <a:avLst/>
          </a:prstGeom>
        </p:spPr>
        <p:txBody>
          <a:bodyPr lIns="35717" tIns="35717" rIns="35717" bIns="35717" anchor="ctr">
            <a:normAutofit fontScale="100000" lnSpcReduction="0"/>
          </a:bodyPr>
          <a:lstStyle>
            <a:lvl1pPr algn="ctr" defTabSz="410764">
              <a:defRPr sz="5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16;p3"/>
          <p:cNvSpPr/>
          <p:nvPr/>
        </p:nvSpPr>
        <p:spPr>
          <a:xfrm>
            <a:off x="-1" y="-1"/>
            <a:ext cx="12192001" cy="5324002"/>
          </a:xfrm>
          <a:prstGeom prst="rect">
            <a:avLst/>
          </a:prstGeom>
          <a:solidFill>
            <a:srgbClr val="2185C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8" name="Title Text"/>
          <p:cNvSpPr txBox="1"/>
          <p:nvPr>
            <p:ph type="title"/>
          </p:nvPr>
        </p:nvSpPr>
        <p:spPr>
          <a:xfrm>
            <a:off x="914399" y="2111122"/>
            <a:ext cx="10363201" cy="1546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6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9" name="Body Level One…"/>
          <p:cNvSpPr txBox="1"/>
          <p:nvPr>
            <p:ph type="body" sz="quarter" idx="1"/>
          </p:nvPr>
        </p:nvSpPr>
        <p:spPr>
          <a:xfrm>
            <a:off x="914399" y="3786737"/>
            <a:ext cx="10363201" cy="1046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508000" indent="-4318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508000" indent="254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508000" indent="4826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508000" indent="9398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508000" indent="1397000" algn="ctr"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" name="Google Shape;19;p3"/>
          <p:cNvSpPr/>
          <p:nvPr/>
        </p:nvSpPr>
        <p:spPr>
          <a:xfrm>
            <a:off x="4063605" y="5323800"/>
            <a:ext cx="4063601" cy="102801"/>
          </a:xfrm>
          <a:prstGeom prst="rect">
            <a:avLst/>
          </a:prstGeom>
          <a:solidFill>
            <a:srgbClr val="FF971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" name="Google Shape;20;p3"/>
          <p:cNvSpPr/>
          <p:nvPr/>
        </p:nvSpPr>
        <p:spPr>
          <a:xfrm>
            <a:off x="8128361" y="5323800"/>
            <a:ext cx="4063601" cy="102801"/>
          </a:xfrm>
          <a:prstGeom prst="rect">
            <a:avLst/>
          </a:prstGeom>
          <a:solidFill>
            <a:srgbClr val="F2025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" name="Google Shape;21;p3"/>
          <p:cNvSpPr/>
          <p:nvPr/>
        </p:nvSpPr>
        <p:spPr>
          <a:xfrm>
            <a:off x="1" y="5323800"/>
            <a:ext cx="4063601" cy="102801"/>
          </a:xfrm>
          <a:prstGeom prst="rect">
            <a:avLst/>
          </a:prstGeom>
          <a:solidFill>
            <a:srgbClr val="7ECEFD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3" name="Slide Number"/>
          <p:cNvSpPr txBox="1"/>
          <p:nvPr>
            <p:ph type="sldNum" sz="quarter" idx="2"/>
          </p:nvPr>
        </p:nvSpPr>
        <p:spPr>
          <a:xfrm>
            <a:off x="5854572" y="6440375"/>
            <a:ext cx="482522" cy="4851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7ABB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4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rcRect l="32680" t="26407" r="28280" b="39447"/>
          <a:stretch>
            <a:fillRect/>
          </a:stretch>
        </p:blipFill>
        <p:spPr>
          <a:xfrm>
            <a:off x="10562960" y="5495278"/>
            <a:ext cx="1547044" cy="1353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/>
          <p:nvPr>
            <p:ph type="pic" idx="13"/>
          </p:nvPr>
        </p:nvSpPr>
        <p:spPr>
          <a:xfrm>
            <a:off x="3115716" y="431600"/>
            <a:ext cx="8719841" cy="581323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2193725" y="446483"/>
            <a:ext cx="3750471" cy="2803925"/>
          </a:xfrm>
          <a:prstGeom prst="rect">
            <a:avLst/>
          </a:prstGeom>
        </p:spPr>
        <p:txBody>
          <a:bodyPr lIns="35717" tIns="35717" rIns="35717" bIns="35717">
            <a:normAutofit fontScale="100000" lnSpcReduction="0"/>
          </a:bodyPr>
          <a:lstStyle>
            <a:lvl1pPr algn="ctr" defTabSz="410764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2193725" y="3321842"/>
            <a:ext cx="3750471" cy="2893221"/>
          </a:xfrm>
          <a:prstGeom prst="rect">
            <a:avLst/>
          </a:prstGeom>
        </p:spPr>
        <p:txBody>
          <a:bodyPr lIns="35717" tIns="35717" rIns="35717" bIns="35717">
            <a:normAutofit fontScale="100000" lnSpcReduction="0"/>
          </a:bodyPr>
          <a:lstStyle>
            <a:lvl1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410764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2193725" y="178592"/>
            <a:ext cx="7804549" cy="1518050"/>
          </a:xfrm>
          <a:prstGeom prst="rect">
            <a:avLst/>
          </a:prstGeom>
        </p:spPr>
        <p:txBody>
          <a:bodyPr lIns="35717" tIns="35717" rIns="35717" bIns="35717" anchor="ctr">
            <a:normAutofit fontScale="100000" lnSpcReduction="0"/>
          </a:bodyPr>
          <a:lstStyle>
            <a:lvl1pPr algn="ctr" defTabSz="410764">
              <a:defRPr sz="5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xfrm>
            <a:off x="2193725" y="178592"/>
            <a:ext cx="7804549" cy="1518050"/>
          </a:xfrm>
          <a:prstGeom prst="rect">
            <a:avLst/>
          </a:prstGeom>
        </p:spPr>
        <p:txBody>
          <a:bodyPr lIns="35717" tIns="35717" rIns="35717" bIns="35717" anchor="ctr">
            <a:normAutofit fontScale="100000" lnSpcReduction="0"/>
          </a:bodyPr>
          <a:lstStyle>
            <a:lvl1pPr algn="ctr" defTabSz="410764">
              <a:defRPr sz="5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xfrm>
            <a:off x="2193725" y="1821656"/>
            <a:ext cx="7804549" cy="4420197"/>
          </a:xfrm>
          <a:prstGeom prst="rect">
            <a:avLst/>
          </a:prstGeom>
        </p:spPr>
        <p:txBody>
          <a:bodyPr lIns="35717" tIns="35717" rIns="35717" bIns="35717" anchor="ctr">
            <a:normAutofit fontScale="100000" lnSpcReduction="0"/>
          </a:bodyPr>
          <a:lstStyle>
            <a:lvl1pPr marL="305592" indent="-305592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750093" indent="-305593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194592" indent="-305592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1639092" indent="-305592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083592" indent="-305592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sz="half" idx="13"/>
          </p:nvPr>
        </p:nvSpPr>
        <p:spPr>
          <a:xfrm>
            <a:off x="4397126" y="1818678"/>
            <a:ext cx="6630294" cy="442019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2193725" y="178592"/>
            <a:ext cx="7804549" cy="1518050"/>
          </a:xfrm>
          <a:prstGeom prst="rect">
            <a:avLst/>
          </a:prstGeom>
        </p:spPr>
        <p:txBody>
          <a:bodyPr lIns="35717" tIns="35717" rIns="35717" bIns="35717" anchor="ctr">
            <a:normAutofit fontScale="100000" lnSpcReduction="0"/>
          </a:bodyPr>
          <a:lstStyle>
            <a:lvl1pPr algn="ctr" defTabSz="410764">
              <a:defRPr sz="5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quarter" idx="1"/>
          </p:nvPr>
        </p:nvSpPr>
        <p:spPr>
          <a:xfrm>
            <a:off x="2193725" y="1821656"/>
            <a:ext cx="3750471" cy="4420197"/>
          </a:xfrm>
          <a:prstGeom prst="rect">
            <a:avLst/>
          </a:prstGeom>
        </p:spPr>
        <p:txBody>
          <a:bodyPr lIns="35717" tIns="35717" rIns="35717" bIns="35717" anchor="ctr">
            <a:normAutofit fontScale="100000" lnSpcReduction="0"/>
          </a:bodyPr>
          <a:lstStyle>
            <a:lvl1pPr marL="220434" indent="-220434" defTabSz="410764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563334" indent="-220434" defTabSz="410764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906234" indent="-220434" defTabSz="410764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1249134" indent="-220434" defTabSz="410764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1592034" indent="-220434" defTabSz="410764">
              <a:spcBef>
                <a:spcPts val="2200"/>
              </a:spcBef>
              <a:buClrTx/>
              <a:buSzPct val="145000"/>
              <a:buFontTx/>
              <a:buChar char="•"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6537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idx="1"/>
          </p:nvPr>
        </p:nvSpPr>
        <p:spPr>
          <a:xfrm>
            <a:off x="2193725" y="892967"/>
            <a:ext cx="7804549" cy="5072066"/>
          </a:xfrm>
          <a:prstGeom prst="rect">
            <a:avLst/>
          </a:prstGeom>
        </p:spPr>
        <p:txBody>
          <a:bodyPr lIns="35717" tIns="35717" rIns="35717" bIns="35717" anchor="ctr">
            <a:normAutofit fontScale="100000" lnSpcReduction="0"/>
          </a:bodyPr>
          <a:lstStyle>
            <a:lvl1pPr marL="305592" indent="-305592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750093" indent="-305593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194592" indent="-305592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1639092" indent="-305592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083592" indent="-305592" defTabSz="410764">
              <a:spcBef>
                <a:spcPts val="2900"/>
              </a:spcBef>
              <a:buClrTx/>
              <a:buSzPct val="145000"/>
              <a:buFontTx/>
              <a:buChar char="•"/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quarter" idx="13"/>
          </p:nvPr>
        </p:nvSpPr>
        <p:spPr>
          <a:xfrm>
            <a:off x="6221014" y="3536155"/>
            <a:ext cx="4257247" cy="283964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8" name="Image"/>
          <p:cNvSpPr/>
          <p:nvPr>
            <p:ph type="pic" sz="quarter" idx="14"/>
          </p:nvPr>
        </p:nvSpPr>
        <p:spPr>
          <a:xfrm>
            <a:off x="6096000" y="625077"/>
            <a:ext cx="4125517" cy="2750346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9" name="Image"/>
          <p:cNvSpPr/>
          <p:nvPr>
            <p:ph type="pic" idx="15"/>
          </p:nvPr>
        </p:nvSpPr>
        <p:spPr>
          <a:xfrm>
            <a:off x="-145852" y="625077"/>
            <a:ext cx="8425161" cy="561677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xfrm>
            <a:off x="5973877" y="6536531"/>
            <a:ext cx="239483" cy="232484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410764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185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1"/>
          <p:cNvSpPr/>
          <p:nvPr/>
        </p:nvSpPr>
        <p:spPr>
          <a:xfrm>
            <a:off x="9808487" y="6755100"/>
            <a:ext cx="1191601" cy="102801"/>
          </a:xfrm>
          <a:prstGeom prst="rect">
            <a:avLst/>
          </a:prstGeom>
          <a:solidFill>
            <a:srgbClr val="FF971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" name="Google Shape;85;p11"/>
          <p:cNvSpPr/>
          <p:nvPr/>
        </p:nvSpPr>
        <p:spPr>
          <a:xfrm>
            <a:off x="11000416" y="6755100"/>
            <a:ext cx="1191601" cy="102801"/>
          </a:xfrm>
          <a:prstGeom prst="rect">
            <a:avLst/>
          </a:prstGeom>
          <a:solidFill>
            <a:srgbClr val="F2025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Google Shape;86;p11"/>
          <p:cNvSpPr/>
          <p:nvPr/>
        </p:nvSpPr>
        <p:spPr>
          <a:xfrm>
            <a:off x="-1" y="6755100"/>
            <a:ext cx="1191601" cy="10280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" name="Google Shape;87;p11"/>
          <p:cNvSpPr/>
          <p:nvPr/>
        </p:nvSpPr>
        <p:spPr>
          <a:xfrm>
            <a:off x="1191613" y="6755100"/>
            <a:ext cx="8616801" cy="102801"/>
          </a:xfrm>
          <a:prstGeom prst="rect">
            <a:avLst/>
          </a:prstGeom>
          <a:solidFill>
            <a:srgbClr val="7ECEFD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l" defTabSz="1219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56513" y="6262577"/>
            <a:ext cx="482522" cy="485101"/>
          </a:xfrm>
          <a:prstGeom prst="rect">
            <a:avLst/>
          </a:prstGeom>
          <a:ln w="12700">
            <a:miter lim="400000"/>
          </a:ln>
        </p:spPr>
        <p:txBody>
          <a:bodyPr wrap="none" lIns="121899" tIns="121899" rIns="121899" bIns="121899">
            <a:spAutoFit/>
          </a:bodyPr>
          <a:lstStyle>
            <a:lvl1pPr algn="r" defTabSz="1219200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609599" y="-1"/>
            <a:ext cx="10972801" cy="1417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/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609599" y="1600199"/>
            <a:ext cx="10972801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transition xmlns:p14="http://schemas.microsoft.com/office/powerpoint/2010/main" spd="med" advClick="1"/>
  <p:txStyles>
    <p:titleStyle>
      <a:lvl1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solidFill>
            <a:srgbClr val="97ABBC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5842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▷"/>
        <a:tabLst/>
        <a:defRPr b="0" baseline="0" cap="none" i="0" spc="0" strike="noStrike" sz="3200" u="none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1pPr>
      <a:lvl2pPr marL="10414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○"/>
        <a:tabLst/>
        <a:defRPr b="0" baseline="0" cap="none" i="0" spc="0" strike="noStrike" sz="3200" u="none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2pPr>
      <a:lvl3pPr marL="14986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■"/>
        <a:tabLst/>
        <a:defRPr b="0" baseline="0" cap="none" i="0" spc="0" strike="noStrike" sz="3200" u="none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3pPr>
      <a:lvl4pPr marL="19558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●"/>
        <a:tabLst/>
        <a:defRPr b="0" baseline="0" cap="none" i="0" spc="0" strike="noStrike" sz="3200" u="none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4pPr>
      <a:lvl5pPr marL="24130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○"/>
        <a:tabLst/>
        <a:defRPr b="0" baseline="0" cap="none" i="0" spc="0" strike="noStrike" sz="3200" u="none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5pPr>
      <a:lvl6pPr marL="28702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■"/>
        <a:tabLst/>
        <a:defRPr b="0" baseline="0" cap="none" i="0" spc="0" strike="noStrike" sz="3200" u="none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6pPr>
      <a:lvl7pPr marL="33274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●"/>
        <a:tabLst/>
        <a:defRPr b="0" baseline="0" cap="none" i="0" spc="0" strike="noStrike" sz="3200" u="none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7pPr>
      <a:lvl8pPr marL="37846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○"/>
        <a:tabLst/>
        <a:defRPr b="0" baseline="0" cap="none" i="0" spc="0" strike="noStrike" sz="3200" u="none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8pPr>
      <a:lvl9pPr marL="4241800" marR="0" indent="-508000" algn="l" defTabSz="1219200" latinLnBrk="0">
        <a:lnSpc>
          <a:spcPct val="100000"/>
        </a:lnSpc>
        <a:spcBef>
          <a:spcPts val="800"/>
        </a:spcBef>
        <a:spcAft>
          <a:spcPts val="0"/>
        </a:spcAft>
        <a:buClr>
          <a:srgbClr val="434343"/>
        </a:buClr>
        <a:buSzPts val="3200"/>
        <a:buFont typeface="Helvetica"/>
        <a:buChar char="■"/>
        <a:tabLst/>
        <a:defRPr b="0" baseline="0" cap="none" i="0" spc="0" strike="noStrike" sz="3200" u="none">
          <a:solidFill>
            <a:srgbClr val="434343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hyperlink" Target="http://RisProfiler.ca" TargetMode="External"/><Relationship Id="rId3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hyperlink" Target="https://drmkc.jrc.ec.europa.eu/risk-data-hub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hyperlink" Target="https://usgs.maps.arcgis.com/apps/webappviewer/index.html?id=14d2f75c7c4f4619936dac0d14e1e468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Relationship Id="rId3" Type="http://schemas.openxmlformats.org/officeDocument/2006/relationships/hyperlink" Target="http://seattlecitygis.maps.arcgis.com/apps/MapSeries/index.html?appid=0489a95dad4e42148dbef571076f9b5b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Relationship Id="rId3" Type="http://schemas.openxmlformats.org/officeDocument/2006/relationships/hyperlink" Target="https://risk.preventionweb.net/capraviewer/main.jsp?tab=2&amp;mapcenter=-6006675.6750157,7070959.4351314&amp;mapzoom=4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hyperlink" Target="https://drmkc.jrc.ec.europa.eu/risk-data-hub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0.png"/><Relationship Id="rId3" Type="http://schemas.openxmlformats.org/officeDocument/2006/relationships/hyperlink" Target="https://climatedata.ca/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hyperlink" Target="mailto:murray.journeay@canada.ca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iskProfiler.ca"/>
          <p:cNvSpPr txBox="1"/>
          <p:nvPr>
            <p:ph type="title"/>
          </p:nvPr>
        </p:nvSpPr>
        <p:spPr>
          <a:xfrm>
            <a:off x="229989" y="1253094"/>
            <a:ext cx="11732022" cy="1722437"/>
          </a:xfrm>
          <a:prstGeom prst="rect">
            <a:avLst/>
          </a:prstGeom>
        </p:spPr>
        <p:txBody>
          <a:bodyPr/>
          <a:lstStyle/>
          <a:p>
            <a:pPr defTabSz="865631">
              <a:defRPr sz="4544"/>
            </a:pPr>
          </a:p>
          <a:p>
            <a:pPr defTabSz="865631">
              <a:defRPr sz="5253"/>
            </a:pPr>
            <a:r>
              <a:rPr u="sng">
                <a:noFill/>
                <a:hlinkClick r:id="rId2" invalidUrl="" action="" tgtFrame="" tooltip="" history="1" highlightClick="0" endSnd="0"/>
              </a:rPr>
              <a:t>RiskProfiler.ca</a:t>
            </a:r>
          </a:p>
        </p:txBody>
      </p:sp>
      <p:sp>
        <p:nvSpPr>
          <p:cNvPr id="354" name="Kick-Off Meeting…"/>
          <p:cNvSpPr txBox="1"/>
          <p:nvPr>
            <p:ph type="body" sz="quarter" idx="1"/>
          </p:nvPr>
        </p:nvSpPr>
        <p:spPr>
          <a:xfrm>
            <a:off x="914399" y="5605920"/>
            <a:ext cx="10363201" cy="1131663"/>
          </a:xfrm>
          <a:prstGeom prst="rect">
            <a:avLst/>
          </a:prstGeom>
        </p:spPr>
        <p:txBody>
          <a:bodyPr/>
          <a:lstStyle/>
          <a:p>
            <a:pPr marL="401320" indent="-341122" defTabSz="963168">
              <a:defRPr sz="2528">
                <a:solidFill>
                  <a:srgbClr val="535353"/>
                </a:solidFill>
              </a:defRPr>
            </a:pPr>
            <a:r>
              <a:t>Kick-Off Meeting</a:t>
            </a:r>
          </a:p>
          <a:p>
            <a:pPr marL="401320" indent="-341122" defTabSz="963168">
              <a:defRPr sz="2054">
                <a:solidFill>
                  <a:srgbClr val="535353"/>
                </a:solidFill>
              </a:defRPr>
            </a:pPr>
            <a:r>
              <a:t>GSC Offices, 1500-605 Robson St.</a:t>
            </a:r>
            <a:endParaRPr b="0" sz="1264"/>
          </a:p>
        </p:txBody>
      </p:sp>
      <p:sp>
        <p:nvSpPr>
          <p:cNvPr id="355" name="Slide Number"/>
          <p:cNvSpPr txBox="1"/>
          <p:nvPr>
            <p:ph type="sldNum" sz="quarter" idx="2"/>
          </p:nvPr>
        </p:nvSpPr>
        <p:spPr>
          <a:xfrm>
            <a:off x="5911077" y="6440375"/>
            <a:ext cx="369512" cy="48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Exploring a better way to share knowledge and empower disaster risk reduction …"/>
          <p:cNvSpPr txBox="1"/>
          <p:nvPr/>
        </p:nvSpPr>
        <p:spPr>
          <a:xfrm>
            <a:off x="1696491" y="4192184"/>
            <a:ext cx="8799018" cy="917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defTabSz="448055">
              <a:defRPr sz="235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 Exploring a better way to share knowledge and empower disaster risk reduction …</a:t>
            </a:r>
          </a:p>
        </p:txBody>
      </p:sp>
      <p:pic>
        <p:nvPicPr>
          <p:cNvPr id="35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0" b="51083"/>
          <a:stretch>
            <a:fillRect/>
          </a:stretch>
        </p:blipFill>
        <p:spPr>
          <a:xfrm>
            <a:off x="16470" y="-1"/>
            <a:ext cx="12159049" cy="3221693"/>
          </a:xfrm>
          <a:prstGeom prst="rect">
            <a:avLst/>
          </a:prstGeom>
          <a:ln w="12700">
            <a:miter lim="400000"/>
          </a:ln>
          <a:effectLst>
            <a:reflection blurRad="0" stA="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"/>
          <p:cNvSpPr txBox="1"/>
          <p:nvPr>
            <p:ph type="title"/>
          </p:nvPr>
        </p:nvSpPr>
        <p:spPr>
          <a:xfrm>
            <a:off x="1247970" y="170200"/>
            <a:ext cx="8014397" cy="692802"/>
          </a:xfrm>
          <a:prstGeom prst="rect">
            <a:avLst/>
          </a:prstGeom>
        </p:spPr>
        <p:txBody>
          <a:bodyPr/>
          <a:lstStyle/>
          <a:p>
            <a:pPr defTabSz="328610">
              <a:defRPr sz="3600"/>
            </a:pPr>
          </a:p>
        </p:txBody>
      </p:sp>
      <p:sp>
        <p:nvSpPr>
          <p:cNvPr id="416" name="Slide Number"/>
          <p:cNvSpPr txBox="1"/>
          <p:nvPr>
            <p:ph type="sldNum" sz="quarter" idx="4294967295"/>
          </p:nvPr>
        </p:nvSpPr>
        <p:spPr>
          <a:xfrm>
            <a:off x="11736575" y="6639321"/>
            <a:ext cx="221622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65" r="0" b="1064"/>
          <a:stretch>
            <a:fillRect/>
          </a:stretch>
        </p:blipFill>
        <p:spPr>
          <a:xfrm>
            <a:off x="124182" y="0"/>
            <a:ext cx="1194363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https://drmkc.jrc.ec.europa.eu/risk-data-hub"/>
          <p:cNvSpPr txBox="1"/>
          <p:nvPr/>
        </p:nvSpPr>
        <p:spPr>
          <a:xfrm>
            <a:off x="3398808" y="120974"/>
            <a:ext cx="2758653" cy="39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"/>
                <a:ea typeface="Times"/>
                <a:cs typeface="Times"/>
                <a:sym typeface="Times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https://drmkc.jrc.ec.europa.eu/risk-data-hub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"/>
          <p:cNvSpPr txBox="1"/>
          <p:nvPr>
            <p:ph type="title"/>
          </p:nvPr>
        </p:nvSpPr>
        <p:spPr>
          <a:xfrm>
            <a:off x="1247970" y="170200"/>
            <a:ext cx="8014397" cy="692802"/>
          </a:xfrm>
          <a:prstGeom prst="rect">
            <a:avLst/>
          </a:prstGeom>
        </p:spPr>
        <p:txBody>
          <a:bodyPr/>
          <a:lstStyle/>
          <a:p>
            <a:pPr defTabSz="328610">
              <a:defRPr sz="3600"/>
            </a:pPr>
          </a:p>
        </p:txBody>
      </p:sp>
      <p:sp>
        <p:nvSpPr>
          <p:cNvPr id="421" name="Slide Number"/>
          <p:cNvSpPr txBox="1"/>
          <p:nvPr>
            <p:ph type="sldNum" sz="quarter" idx="4294967295"/>
          </p:nvPr>
        </p:nvSpPr>
        <p:spPr>
          <a:xfrm>
            <a:off x="11736575" y="6639321"/>
            <a:ext cx="221622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182" y="0"/>
            <a:ext cx="1194363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https://usgs.maps.arcgis.com/apps/webappviewer/index.html?id=14d2f75c7c4f4619936dac0d14e1e468"/>
          <p:cNvSpPr txBox="1"/>
          <p:nvPr/>
        </p:nvSpPr>
        <p:spPr>
          <a:xfrm>
            <a:off x="3626160" y="347193"/>
            <a:ext cx="6400179" cy="39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"/>
                <a:ea typeface="Times"/>
                <a:cs typeface="Times"/>
                <a:sym typeface="Times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https://usgs.maps.arcgis.com/apps/webappviewer/index.html?id=14d2f75c7c4f4619936dac0d14e1e468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3" descr="Picture 3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78" y="-12437"/>
            <a:ext cx="12085644" cy="678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itle"/>
          <p:cNvSpPr txBox="1"/>
          <p:nvPr>
            <p:ph type="title"/>
          </p:nvPr>
        </p:nvSpPr>
        <p:spPr>
          <a:xfrm>
            <a:off x="1247970" y="170200"/>
            <a:ext cx="8014397" cy="692802"/>
          </a:xfrm>
          <a:prstGeom prst="rect">
            <a:avLst/>
          </a:prstGeom>
        </p:spPr>
        <p:txBody>
          <a:bodyPr/>
          <a:lstStyle/>
          <a:p>
            <a:pPr defTabSz="328610">
              <a:defRPr sz="3600"/>
            </a:pPr>
          </a:p>
        </p:txBody>
      </p:sp>
      <p:sp>
        <p:nvSpPr>
          <p:cNvPr id="428" name="Slide Number"/>
          <p:cNvSpPr txBox="1"/>
          <p:nvPr>
            <p:ph type="sldNum" sz="quarter" idx="4294967295"/>
          </p:nvPr>
        </p:nvSpPr>
        <p:spPr>
          <a:xfrm>
            <a:off x="11736575" y="6639321"/>
            <a:ext cx="221622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971" r="0" b="970"/>
          <a:stretch>
            <a:fillRect/>
          </a:stretch>
        </p:blipFill>
        <p:spPr>
          <a:xfrm>
            <a:off x="124182" y="-1"/>
            <a:ext cx="11943635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http://seattlecitygis.maps.arcgis.com/apps/MapSeries/index.html?appid=0489a95dad4e42148dbef571076f9b5b"/>
          <p:cNvSpPr txBox="1"/>
          <p:nvPr/>
        </p:nvSpPr>
        <p:spPr>
          <a:xfrm>
            <a:off x="2155611" y="-21901"/>
            <a:ext cx="6865862" cy="39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"/>
                <a:ea typeface="Times"/>
                <a:cs typeface="Times"/>
                <a:sym typeface="Times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56C1F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http://seattlecitygis.maps.arcgis.com/apps/MapSeries/index.html?appid=0489a95dad4e42148dbef571076f9b5b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itle 1"/>
          <p:cNvSpPr txBox="1"/>
          <p:nvPr>
            <p:ph type="title"/>
          </p:nvPr>
        </p:nvSpPr>
        <p:spPr>
          <a:xfrm>
            <a:off x="1247970" y="170200"/>
            <a:ext cx="8014397" cy="692802"/>
          </a:xfrm>
          <a:prstGeom prst="rect">
            <a:avLst/>
          </a:prstGeom>
        </p:spPr>
        <p:txBody>
          <a:bodyPr/>
          <a:lstStyle>
            <a:lvl1pPr defTabSz="365579">
              <a:defRPr sz="3648"/>
            </a:lvl1pPr>
          </a:lstStyle>
          <a:p>
            <a:pPr/>
            <a:r>
              <a:t>Vizonomy - dashboard</a:t>
            </a:r>
          </a:p>
        </p:txBody>
      </p:sp>
      <p:pic>
        <p:nvPicPr>
          <p:cNvPr id="43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7970" y="1052434"/>
            <a:ext cx="9850954" cy="5565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"/>
          <p:cNvSpPr txBox="1"/>
          <p:nvPr>
            <p:ph type="title"/>
          </p:nvPr>
        </p:nvSpPr>
        <p:spPr>
          <a:xfrm>
            <a:off x="1247970" y="170200"/>
            <a:ext cx="8014397" cy="692802"/>
          </a:xfrm>
          <a:prstGeom prst="rect">
            <a:avLst/>
          </a:prstGeom>
        </p:spPr>
        <p:txBody>
          <a:bodyPr/>
          <a:lstStyle/>
          <a:p>
            <a:pPr defTabSz="328610">
              <a:defRPr sz="3600"/>
            </a:pPr>
          </a:p>
        </p:txBody>
      </p:sp>
      <p:sp>
        <p:nvSpPr>
          <p:cNvPr id="436" name="Slide Number"/>
          <p:cNvSpPr txBox="1"/>
          <p:nvPr>
            <p:ph type="sldNum" sz="quarter" idx="4294967295"/>
          </p:nvPr>
        </p:nvSpPr>
        <p:spPr>
          <a:xfrm>
            <a:off x="11736575" y="6639321"/>
            <a:ext cx="221622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954" r="0" b="954"/>
          <a:stretch>
            <a:fillRect/>
          </a:stretch>
        </p:blipFill>
        <p:spPr>
          <a:xfrm>
            <a:off x="124182" y="0"/>
            <a:ext cx="1194363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https://risk.preventionweb.net/capraviewer/main.jsp?tab=2&amp;mapcenter=-6006675.6750157,7070959.4351314&amp;mapzoom=4"/>
          <p:cNvSpPr txBox="1"/>
          <p:nvPr/>
        </p:nvSpPr>
        <p:spPr>
          <a:xfrm>
            <a:off x="1410465" y="763912"/>
            <a:ext cx="7689403" cy="39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"/>
                <a:ea typeface="Times"/>
                <a:cs typeface="Times"/>
                <a:sym typeface="Times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https://risk.preventionweb.net/capraviewer/main.jsp?tab=2&amp;mapcenter=-6006675.6750157,7070959.4351314&amp;mapzoom=4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0774"/>
            <a:ext cx="12192000" cy="6696452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lide Number"/>
          <p:cNvSpPr txBox="1"/>
          <p:nvPr>
            <p:ph type="sldNum" sz="quarter" idx="4294967295"/>
          </p:nvPr>
        </p:nvSpPr>
        <p:spPr>
          <a:xfrm>
            <a:off x="5361902" y="6692084"/>
            <a:ext cx="143970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b="1"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98" t="0" r="198" b="0"/>
          <a:stretch>
            <a:fillRect/>
          </a:stretch>
        </p:blipFill>
        <p:spPr>
          <a:xfrm>
            <a:off x="0" y="-64406"/>
            <a:ext cx="12192000" cy="6696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49" t="0" r="349" b="0"/>
          <a:stretch>
            <a:fillRect/>
          </a:stretch>
        </p:blipFill>
        <p:spPr>
          <a:xfrm>
            <a:off x="0" y="241135"/>
            <a:ext cx="12192000" cy="6696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1"/>
      <p:bldP build="whole" bldLvl="1" animBg="1" rev="0" advAuto="0" spid="36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0774"/>
            <a:ext cx="12192000" cy="66964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5" name="Group"/>
          <p:cNvGrpSpPr/>
          <p:nvPr/>
        </p:nvGrpSpPr>
        <p:grpSpPr>
          <a:xfrm>
            <a:off x="8012365" y="1280979"/>
            <a:ext cx="3908277" cy="5328590"/>
            <a:chOff x="0" y="0"/>
            <a:chExt cx="3908275" cy="5328588"/>
          </a:xfrm>
        </p:grpSpPr>
        <p:pic>
          <p:nvPicPr>
            <p:cNvPr id="36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67378" y="386657"/>
              <a:ext cx="1142367" cy="1603505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pic>
          <p:nvPicPr>
            <p:cNvPr id="366" name="risk analyst.png" descr="risk analys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231" t="0" r="3785" b="0"/>
            <a:stretch>
              <a:fillRect/>
            </a:stretch>
          </p:blipFill>
          <p:spPr>
            <a:xfrm>
              <a:off x="2325123" y="386684"/>
              <a:ext cx="1142368" cy="1603506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pic>
          <p:nvPicPr>
            <p:cNvPr id="367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3696" t="18104" r="0" b="40838"/>
            <a:stretch>
              <a:fillRect/>
            </a:stretch>
          </p:blipFill>
          <p:spPr>
            <a:xfrm>
              <a:off x="242046" y="1989478"/>
              <a:ext cx="3666230" cy="1514039"/>
            </a:xfrm>
            <a:prstGeom prst="rect">
              <a:avLst/>
            </a:prstGeom>
            <a:ln w="3175" cap="flat">
              <a:solidFill>
                <a:srgbClr val="1A6A9E"/>
              </a:solidFill>
              <a:prstDash val="solid"/>
              <a:miter lim="400000"/>
            </a:ln>
            <a:effectLst/>
          </p:spPr>
        </p:pic>
        <p:pic>
          <p:nvPicPr>
            <p:cNvPr id="36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18435" y="3047941"/>
              <a:ext cx="2709768" cy="2280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Rectangle"/>
            <p:cNvSpPr/>
            <p:nvPr/>
          </p:nvSpPr>
          <p:spPr>
            <a:xfrm>
              <a:off x="1307516" y="2043619"/>
              <a:ext cx="1731605" cy="961390"/>
            </a:xfrm>
            <a:prstGeom prst="rect">
              <a:avLst/>
            </a:prstGeom>
            <a:noFill/>
            <a:ln w="41275" cap="flat">
              <a:solidFill>
                <a:srgbClr val="1A6A9E"/>
              </a:solidFill>
              <a:prstDash val="solid"/>
              <a:miter lim="400000"/>
            </a:ln>
            <a:effectLst/>
          </p:spPr>
          <p:txBody>
            <a:bodyPr wrap="square" lIns="35717" tIns="35717" rIns="35717" bIns="35717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Planner"/>
            <p:cNvSpPr txBox="1"/>
            <p:nvPr/>
          </p:nvSpPr>
          <p:spPr>
            <a:xfrm>
              <a:off x="845901" y="0"/>
              <a:ext cx="1167768" cy="350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Planner</a:t>
              </a:r>
            </a:p>
          </p:txBody>
        </p:sp>
        <p:sp>
          <p:nvSpPr>
            <p:cNvPr id="371" name="Risk Analyst"/>
            <p:cNvSpPr txBox="1"/>
            <p:nvPr/>
          </p:nvSpPr>
          <p:spPr>
            <a:xfrm>
              <a:off x="2239406" y="0"/>
              <a:ext cx="1313641" cy="350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Risk Analyst</a:t>
              </a:r>
            </a:p>
          </p:txBody>
        </p:sp>
        <p:sp>
          <p:nvSpPr>
            <p:cNvPr id="372" name="Context"/>
            <p:cNvSpPr txBox="1"/>
            <p:nvPr/>
          </p:nvSpPr>
          <p:spPr>
            <a:xfrm>
              <a:off x="0" y="3498067"/>
              <a:ext cx="969965" cy="291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numCol="1" anchor="ctr">
              <a:noAutofit/>
            </a:bodyPr>
            <a:lstStyle>
              <a:lvl1pPr>
                <a:defRPr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Context</a:t>
              </a:r>
            </a:p>
          </p:txBody>
        </p:sp>
        <p:sp>
          <p:nvSpPr>
            <p:cNvPr id="373" name="Line"/>
            <p:cNvSpPr/>
            <p:nvPr/>
          </p:nvSpPr>
          <p:spPr>
            <a:xfrm flipH="1">
              <a:off x="484982" y="3809839"/>
              <a:ext cx="2" cy="914630"/>
            </a:xfrm>
            <a:prstGeom prst="line">
              <a:avLst/>
            </a:prstGeom>
            <a:noFill/>
            <a:ln w="254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4" name="Focus"/>
            <p:cNvSpPr txBox="1"/>
            <p:nvPr/>
          </p:nvSpPr>
          <p:spPr>
            <a:xfrm>
              <a:off x="89571" y="4751810"/>
              <a:ext cx="790824" cy="291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numCol="1" anchor="ctr">
              <a:noAutofit/>
            </a:bodyPr>
            <a:lstStyle>
              <a:lvl1pPr>
                <a:defRPr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Focus</a:t>
              </a:r>
            </a:p>
          </p:txBody>
        </p:sp>
      </p:grpSp>
      <p:sp>
        <p:nvSpPr>
          <p:cNvPr id="376" name="Slide Number"/>
          <p:cNvSpPr txBox="1"/>
          <p:nvPr>
            <p:ph type="sldNum" sz="quarter" idx="4294967295"/>
          </p:nvPr>
        </p:nvSpPr>
        <p:spPr>
          <a:xfrm>
            <a:off x="5361902" y="6692084"/>
            <a:ext cx="143970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b="1"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87" name="Group"/>
          <p:cNvGrpSpPr/>
          <p:nvPr/>
        </p:nvGrpSpPr>
        <p:grpSpPr>
          <a:xfrm>
            <a:off x="52915" y="1262354"/>
            <a:ext cx="3892789" cy="5365774"/>
            <a:chOff x="0" y="0"/>
            <a:chExt cx="3892788" cy="5365773"/>
          </a:xfrm>
        </p:grpSpPr>
        <p:pic>
          <p:nvPicPr>
            <p:cNvPr id="377" name="business owner.png" descr="business owner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261" b="0"/>
            <a:stretch>
              <a:fillRect/>
            </a:stretch>
          </p:blipFill>
          <p:spPr>
            <a:xfrm>
              <a:off x="835986" y="421032"/>
              <a:ext cx="1143028" cy="1604433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pic>
          <p:nvPicPr>
            <p:cNvPr id="378" name="emergency manager.png" descr="emergency manager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692" r="0" b="0"/>
            <a:stretch>
              <a:fillRect/>
            </a:stretch>
          </p:blipFill>
          <p:spPr>
            <a:xfrm>
              <a:off x="2237073" y="421032"/>
              <a:ext cx="1143027" cy="1604433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pic>
          <p:nvPicPr>
            <p:cNvPr id="379" name="Picture 2" descr="Picture 2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15776" r="0" b="1902"/>
            <a:stretch>
              <a:fillRect/>
            </a:stretch>
          </p:blipFill>
          <p:spPr>
            <a:xfrm>
              <a:off x="126686" y="2024753"/>
              <a:ext cx="3766103" cy="1514914"/>
            </a:xfrm>
            <a:prstGeom prst="rect">
              <a:avLst/>
            </a:prstGeom>
            <a:ln w="3175" cap="flat">
              <a:solidFill>
                <a:srgbClr val="1A6A9E"/>
              </a:solidFill>
              <a:prstDash val="solid"/>
              <a:miter lim="400000"/>
            </a:ln>
            <a:effectLst/>
          </p:spPr>
        </p:pic>
        <p:pic>
          <p:nvPicPr>
            <p:cNvPr id="380" name="Perspective-individual.png" descr="Perspective-individual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302" r="0" b="301"/>
            <a:stretch>
              <a:fillRect/>
            </a:stretch>
          </p:blipFill>
          <p:spPr>
            <a:xfrm>
              <a:off x="919381" y="3083808"/>
              <a:ext cx="2711335" cy="2281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016884" y="2524175"/>
              <a:ext cx="516165" cy="5161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2" name="Resident"/>
            <p:cNvSpPr txBox="1"/>
            <p:nvPr/>
          </p:nvSpPr>
          <p:spPr>
            <a:xfrm>
              <a:off x="752147" y="0"/>
              <a:ext cx="1168401" cy="384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Resident</a:t>
              </a:r>
            </a:p>
          </p:txBody>
        </p:sp>
        <p:sp>
          <p:nvSpPr>
            <p:cNvPr id="383" name="Business Owner"/>
            <p:cNvSpPr txBox="1"/>
            <p:nvPr/>
          </p:nvSpPr>
          <p:spPr>
            <a:xfrm>
              <a:off x="1930287" y="0"/>
              <a:ext cx="1756572" cy="384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Business Owner</a:t>
              </a:r>
            </a:p>
          </p:txBody>
        </p:sp>
        <p:sp>
          <p:nvSpPr>
            <p:cNvPr id="384" name="Context"/>
            <p:cNvSpPr txBox="1"/>
            <p:nvPr/>
          </p:nvSpPr>
          <p:spPr>
            <a:xfrm>
              <a:off x="0" y="4825716"/>
              <a:ext cx="912057" cy="384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numCol="1" anchor="ctr">
              <a:noAutofit/>
            </a:bodyPr>
            <a:lstStyle>
              <a:lvl1pPr>
                <a:defRPr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Context</a:t>
              </a:r>
            </a:p>
          </p:txBody>
        </p:sp>
        <p:sp>
          <p:nvSpPr>
            <p:cNvPr id="385" name="Line"/>
            <p:cNvSpPr/>
            <p:nvPr/>
          </p:nvSpPr>
          <p:spPr>
            <a:xfrm>
              <a:off x="456027" y="3919147"/>
              <a:ext cx="2" cy="915160"/>
            </a:xfrm>
            <a:prstGeom prst="line">
              <a:avLst/>
            </a:prstGeom>
            <a:noFill/>
            <a:ln w="25400" cap="flat">
              <a:solidFill>
                <a:srgbClr val="F7BA0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86" name="Focus"/>
            <p:cNvSpPr txBox="1"/>
            <p:nvPr/>
          </p:nvSpPr>
          <p:spPr>
            <a:xfrm>
              <a:off x="124916" y="3557950"/>
              <a:ext cx="662224" cy="344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7" tIns="35717" rIns="35717" bIns="35717" numCol="1" anchor="ctr">
              <a:noAutofit/>
            </a:bodyPr>
            <a:lstStyle>
              <a:lvl1pPr>
                <a:defRPr>
                  <a:solidFill>
                    <a:srgbClr val="F7BA01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Focus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2"/>
      <p:bldP build="whole" bldLvl="1" animBg="1" rev="0" advAuto="0" spid="38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/>
          <p:cNvSpPr/>
          <p:nvPr/>
        </p:nvSpPr>
        <p:spPr>
          <a:xfrm>
            <a:off x="-27782" y="-40309"/>
            <a:ext cx="12247564" cy="6648279"/>
          </a:xfrm>
          <a:prstGeom prst="rect">
            <a:avLst/>
          </a:prstGeom>
          <a:solidFill>
            <a:srgbClr val="3B4B67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90" name="Slide Number"/>
          <p:cNvSpPr txBox="1"/>
          <p:nvPr>
            <p:ph type="sldNum" sz="quarter" idx="4294967295"/>
          </p:nvPr>
        </p:nvSpPr>
        <p:spPr>
          <a:xfrm>
            <a:off x="11775401" y="6639321"/>
            <a:ext cx="143970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b="1"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1" name="resident_business-storymap.jpeg" descr="resident_business-storymap.jpeg"/>
          <p:cNvPicPr>
            <a:picLocks noChangeAspect="1"/>
          </p:cNvPicPr>
          <p:nvPr/>
        </p:nvPicPr>
        <p:blipFill>
          <a:blip r:embed="rId2">
            <a:extLst/>
          </a:blip>
          <a:srcRect l="0" t="5926" r="0" b="1807"/>
          <a:stretch>
            <a:fillRect/>
          </a:stretch>
        </p:blipFill>
        <p:spPr>
          <a:xfrm>
            <a:off x="972860" y="29851"/>
            <a:ext cx="9992689" cy="650778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Resident/Business"/>
          <p:cNvSpPr txBox="1"/>
          <p:nvPr/>
        </p:nvSpPr>
        <p:spPr>
          <a:xfrm>
            <a:off x="773308" y="2249570"/>
            <a:ext cx="2501506" cy="406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Resident/Business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Rectangle"/>
          <p:cNvSpPr/>
          <p:nvPr/>
        </p:nvSpPr>
        <p:spPr>
          <a:xfrm>
            <a:off x="-27782" y="-40309"/>
            <a:ext cx="12247564" cy="6648279"/>
          </a:xfrm>
          <a:prstGeom prst="rect">
            <a:avLst/>
          </a:prstGeom>
          <a:solidFill>
            <a:srgbClr val="3C4C68"/>
          </a:solidFill>
          <a:ln w="12700">
            <a:miter lim="400000"/>
          </a:ln>
        </p:spPr>
        <p:txBody>
          <a:bodyPr lIns="35717" tIns="35717" rIns="35717" bIns="35717" anchor="ctr"/>
          <a:lstStyle/>
          <a:p>
            <a:pPr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95" name="Slide Number"/>
          <p:cNvSpPr txBox="1"/>
          <p:nvPr>
            <p:ph type="sldNum" sz="quarter" idx="4294967295"/>
          </p:nvPr>
        </p:nvSpPr>
        <p:spPr>
          <a:xfrm>
            <a:off x="11775401" y="6639321"/>
            <a:ext cx="143970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b="1" sz="1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6" name="planner-storymap.jpeg" descr="planner-storymap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0954" y="-2"/>
            <a:ext cx="10555842" cy="6567664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Planner"/>
          <p:cNvSpPr txBox="1"/>
          <p:nvPr/>
        </p:nvSpPr>
        <p:spPr>
          <a:xfrm>
            <a:off x="1406905" y="2547227"/>
            <a:ext cx="1067625" cy="40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Planner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59048" cy="6586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itle"/>
          <p:cNvSpPr txBox="1"/>
          <p:nvPr>
            <p:ph type="title"/>
          </p:nvPr>
        </p:nvSpPr>
        <p:spPr>
          <a:xfrm>
            <a:off x="1247970" y="170200"/>
            <a:ext cx="8014397" cy="692802"/>
          </a:xfrm>
          <a:prstGeom prst="rect">
            <a:avLst/>
          </a:prstGeom>
        </p:spPr>
        <p:txBody>
          <a:bodyPr/>
          <a:lstStyle/>
          <a:p>
            <a:pPr defTabSz="328610">
              <a:defRPr sz="3600"/>
            </a:pPr>
          </a:p>
        </p:txBody>
      </p:sp>
      <p:sp>
        <p:nvSpPr>
          <p:cNvPr id="402" name="Slide Number"/>
          <p:cNvSpPr txBox="1"/>
          <p:nvPr>
            <p:ph type="sldNum" sz="quarter" idx="4294967295"/>
          </p:nvPr>
        </p:nvSpPr>
        <p:spPr>
          <a:xfrm>
            <a:off x="11775413" y="6639321"/>
            <a:ext cx="143948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65" r="0" b="1064"/>
          <a:stretch>
            <a:fillRect/>
          </a:stretch>
        </p:blipFill>
        <p:spPr>
          <a:xfrm>
            <a:off x="124182" y="0"/>
            <a:ext cx="1194363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https://drmkc.jrc.ec.europa.eu/risk-data-hub"/>
          <p:cNvSpPr txBox="1"/>
          <p:nvPr/>
        </p:nvSpPr>
        <p:spPr>
          <a:xfrm>
            <a:off x="4732308" y="54299"/>
            <a:ext cx="3204406" cy="400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lnSpc>
                <a:spcPts val="2800"/>
              </a:lnSpc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"/>
                <a:ea typeface="Times"/>
                <a:cs typeface="Times"/>
                <a:sym typeface="Times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https://drmkc.jrc.ec.europa.eu/risk-data-hub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1"/>
          <p:cNvSpPr txBox="1"/>
          <p:nvPr>
            <p:ph type="title" idx="4294967295"/>
          </p:nvPr>
        </p:nvSpPr>
        <p:spPr>
          <a:xfrm>
            <a:off x="2435225" y="169862"/>
            <a:ext cx="9756775" cy="693738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99744">
              <a:defRPr sz="3034"/>
            </a:lvl1pPr>
          </a:lstStyle>
          <a:p>
            <a:pPr/>
            <a:r>
              <a:t>ELK Stack demo – Kibana Dashboard</a:t>
            </a:r>
          </a:p>
        </p:txBody>
      </p:sp>
      <p:pic>
        <p:nvPicPr>
          <p:cNvPr id="40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https://climatedata.ca/"/>
          <p:cNvSpPr txBox="1"/>
          <p:nvPr/>
        </p:nvSpPr>
        <p:spPr>
          <a:xfrm>
            <a:off x="5662600" y="230981"/>
            <a:ext cx="2311722" cy="32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algn="l" defTabSz="457200">
              <a:lnSpc>
                <a:spcPts val="3400"/>
              </a:lnSpc>
              <a:defRPr sz="1700" u="sng">
                <a:solidFill>
                  <a:schemeClr val="accent1">
                    <a:lumOff val="25000"/>
                  </a:schemeClr>
                </a:solidFill>
                <a:uFill>
                  <a:solidFill>
                    <a:srgbClr val="0000FF"/>
                  </a:solidFill>
                </a:uFill>
                <a:latin typeface="Times"/>
                <a:ea typeface="Times"/>
                <a:cs typeface="Times"/>
                <a:sym typeface="Times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https://climatedata.ca/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lide Number"/>
          <p:cNvSpPr txBox="1"/>
          <p:nvPr>
            <p:ph type="sldNum" sz="quarter" idx="4294967295"/>
          </p:nvPr>
        </p:nvSpPr>
        <p:spPr>
          <a:xfrm>
            <a:off x="11775413" y="6639321"/>
            <a:ext cx="143948" cy="218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7" tIns="26787" rIns="26787" bIns="26787"/>
          <a:lstStyle>
            <a:lvl1pPr algn="ctr" defTabSz="410763">
              <a:defRPr sz="1100">
                <a:solidFill>
                  <a:srgbClr val="88888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1" name="moon-3141248.jpg" descr="moon-3141248.jpg"/>
          <p:cNvPicPr>
            <a:picLocks noChangeAspect="1"/>
          </p:cNvPicPr>
          <p:nvPr/>
        </p:nvPicPr>
        <p:blipFill>
          <a:blip r:embed="rId2">
            <a:alphaModFix amt="57421"/>
            <a:extLst/>
          </a:blip>
          <a:srcRect l="0" t="2845" r="0" b="2845"/>
          <a:stretch>
            <a:fillRect/>
          </a:stretch>
        </p:blipFill>
        <p:spPr>
          <a:xfrm>
            <a:off x="1542255" y="-57357"/>
            <a:ext cx="9107550" cy="6071703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934"/>
          <p:cNvSpPr txBox="1"/>
          <p:nvPr/>
        </p:nvSpPr>
        <p:spPr>
          <a:xfrm>
            <a:off x="4087519" y="5611793"/>
            <a:ext cx="401696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u="sng">
                <a:solidFill>
                  <a:srgbClr val="FFD040"/>
                </a:solidFill>
                <a:uFill>
                  <a:solidFill>
                    <a:srgbClr val="0000FF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>
                <a:solidFill>
                  <a:srgbClr val="0000FF"/>
                </a:solidFill>
                <a:hlinkClick r:id="rId3" invalidUrl="" action="" tgtFrame="" tooltip="" history="1" highlightClick="0" endSnd="0"/>
              </a:rPr>
              <a:t>murray.journeay@canada.ca</a:t>
            </a:r>
            <a:endParaRPr>
              <a:solidFill>
                <a:srgbClr val="DCDEE0"/>
              </a:solidFill>
            </a:endParaRPr>
          </a:p>
          <a:p>
            <a:pPr defTabSz="584200">
              <a:defRPr sz="2400">
                <a:solidFill>
                  <a:srgbClr val="DCDEE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phone: 604-666-1130</a:t>
            </a:r>
          </a:p>
        </p:txBody>
      </p:sp>
      <p:sp>
        <p:nvSpPr>
          <p:cNvPr id="413" name="Questions ?"/>
          <p:cNvSpPr txBox="1"/>
          <p:nvPr/>
        </p:nvSpPr>
        <p:spPr>
          <a:xfrm>
            <a:off x="4249496" y="403193"/>
            <a:ext cx="3693008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5200">
                <a:solidFill>
                  <a:srgbClr val="A7A7A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Questions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717" tIns="35717" rIns="35717" bIns="35717" numCol="1" spcCol="38100" rtlCol="0" anchor="ctr" upright="0">
        <a:spAutoFit/>
      </a:bodyPr>
      <a:lstStyle>
        <a:defPPr marL="0" marR="0" indent="0" algn="ctr" defTabSz="4107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5717" tIns="35717" rIns="35717" bIns="35717" numCol="1" spcCol="38100" rtlCol="0" anchor="ctr" upright="0">
        <a:spAutoFit/>
      </a:bodyPr>
      <a:lstStyle>
        <a:defPPr marL="0" marR="0" indent="0" algn="ctr" defTabSz="4107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5717" tIns="35717" rIns="35717" bIns="35717" numCol="1" spcCol="38100" rtlCol="0" anchor="ctr" upright="0">
        <a:spAutoFit/>
      </a:bodyPr>
      <a:lstStyle>
        <a:defPPr marL="0" marR="0" indent="0" algn="ctr" defTabSz="4107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5717" tIns="35717" rIns="35717" bIns="35717" numCol="1" spcCol="38100" rtlCol="0" anchor="ctr" upright="0">
        <a:spAutoFit/>
      </a:bodyPr>
      <a:lstStyle>
        <a:defPPr marL="0" marR="0" indent="0" algn="ctr" defTabSz="4107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